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8" r:id="rId2"/>
    <p:sldId id="265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6D1E1-20B8-4939-BEDB-1F51C8D6919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95A3C-2E2A-4309-A281-E9CCBC5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049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Fractions, Decimals and Percentages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/>
              <p:nvPr/>
            </p:nvSpPr>
            <p:spPr>
              <a:xfrm>
                <a:off x="382772" y="715642"/>
                <a:ext cx="6103088" cy="3911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There are 60 baubles in a box.  Mason takes all of each colour out of the box as he counts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them are blue.  Mason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green. Mason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red. Mason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 of the remaining baubles are purple. Mason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orange. Mason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black. Mason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pink. Mason removes them.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 rest of the baubles are yellow. How many are yellow?</a:t>
                </a:r>
              </a:p>
              <a:p>
                <a:pPr>
                  <a:lnSpc>
                    <a:spcPct val="150000"/>
                  </a:lnSpc>
                </a:pP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72" y="715642"/>
                <a:ext cx="6103088" cy="3911455"/>
              </a:xfrm>
              <a:prstGeom prst="rect">
                <a:avLst/>
              </a:prstGeom>
              <a:blipFill>
                <a:blip r:embed="rId3"/>
                <a:stretch>
                  <a:fillRect l="-100" r="-7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6" name="Group 305">
            <a:extLst>
              <a:ext uri="{FF2B5EF4-FFF2-40B4-BE49-F238E27FC236}">
                <a16:creationId xmlns:a16="http://schemas.microsoft.com/office/drawing/2014/main" id="{D921629F-5F7F-303E-A02F-CC28CDDBFDF6}"/>
              </a:ext>
            </a:extLst>
          </p:cNvPr>
          <p:cNvGrpSpPr/>
          <p:nvPr/>
        </p:nvGrpSpPr>
        <p:grpSpPr>
          <a:xfrm>
            <a:off x="469172" y="4734360"/>
            <a:ext cx="5709169" cy="4294184"/>
            <a:chOff x="469172" y="4567438"/>
            <a:chExt cx="5931094" cy="446110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D6BD005-ABB4-5D44-C35B-F61041E517F5}"/>
                </a:ext>
              </a:extLst>
            </p:cNvPr>
            <p:cNvGrpSpPr/>
            <p:nvPr/>
          </p:nvGrpSpPr>
          <p:grpSpPr>
            <a:xfrm>
              <a:off x="497917" y="4751385"/>
              <a:ext cx="367893" cy="462406"/>
              <a:chOff x="1403927" y="2333484"/>
              <a:chExt cx="480291" cy="60367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C39BF46-DBA0-870C-22B8-09D6417FAFD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37646827-0F91-0938-898B-9AECEA78E47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533438C8-F3E0-1048-A5D0-57B518A8FB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20EC15C-770E-A4DC-F954-91A04613D414}"/>
                </a:ext>
              </a:extLst>
            </p:cNvPr>
            <p:cNvGrpSpPr/>
            <p:nvPr/>
          </p:nvGrpSpPr>
          <p:grpSpPr>
            <a:xfrm>
              <a:off x="710978" y="5582514"/>
              <a:ext cx="367893" cy="462406"/>
              <a:chOff x="1403927" y="2333484"/>
              <a:chExt cx="480291" cy="60367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251D3A4-8B3D-7EA7-7EDE-FC2213C9131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F18F2EA-6966-77F4-5885-B4F155126CC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FA7A1F6-CE04-7746-05AF-4A44D5E92B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44D7D08-E9E7-22B8-E8A1-81378650BD07}"/>
                </a:ext>
              </a:extLst>
            </p:cNvPr>
            <p:cNvGrpSpPr/>
            <p:nvPr/>
          </p:nvGrpSpPr>
          <p:grpSpPr>
            <a:xfrm>
              <a:off x="1325018" y="4776538"/>
              <a:ext cx="367893" cy="462406"/>
              <a:chOff x="1403927" y="2333484"/>
              <a:chExt cx="480291" cy="60367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E53C9E8-C9B1-FC91-6732-55FFA31947C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26422E4-5F88-1F30-B2B3-4EAA3CB1BA4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82E6710-017C-2313-9E8B-4835A39DC11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0618062-7A31-F358-7DC5-292EB7F49217}"/>
                </a:ext>
              </a:extLst>
            </p:cNvPr>
            <p:cNvGrpSpPr/>
            <p:nvPr/>
          </p:nvGrpSpPr>
          <p:grpSpPr>
            <a:xfrm>
              <a:off x="498102" y="6260740"/>
              <a:ext cx="367893" cy="462406"/>
              <a:chOff x="1403927" y="2333484"/>
              <a:chExt cx="480291" cy="603679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D689DFD-523A-C3D5-1F41-8849C77B82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A9B1093A-902F-04AB-EEFB-143CB0396A3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8678688-73C6-ECD8-790A-E6DB820A637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1034BB2-17CE-5F44-8E1D-E4EB79D6C653}"/>
                </a:ext>
              </a:extLst>
            </p:cNvPr>
            <p:cNvGrpSpPr/>
            <p:nvPr/>
          </p:nvGrpSpPr>
          <p:grpSpPr>
            <a:xfrm>
              <a:off x="1387398" y="5604311"/>
              <a:ext cx="367893" cy="462406"/>
              <a:chOff x="1403927" y="2333484"/>
              <a:chExt cx="480291" cy="60367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AE85C5B0-3BA2-4E13-A67B-9BA0D1C859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F4217F04-053B-89DB-ACA2-757A9F6345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9D38BCE-97AE-B758-A896-30457A25470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098B621-C16A-B9BC-BBAB-738B3B4C2C53}"/>
                </a:ext>
              </a:extLst>
            </p:cNvPr>
            <p:cNvGrpSpPr/>
            <p:nvPr/>
          </p:nvGrpSpPr>
          <p:grpSpPr>
            <a:xfrm>
              <a:off x="1191915" y="6396918"/>
              <a:ext cx="367893" cy="462406"/>
              <a:chOff x="1403927" y="2333484"/>
              <a:chExt cx="480291" cy="603679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6C43436-E415-89AA-93C4-30FA72C5EF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0D94531A-3130-D744-40AF-8D973224AA6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42AFD16-F63A-D542-EAA9-E60E46A7A42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94B84437-8FAE-7BE0-75B2-C2EE3377CEA1}"/>
                </a:ext>
              </a:extLst>
            </p:cNvPr>
            <p:cNvGrpSpPr/>
            <p:nvPr/>
          </p:nvGrpSpPr>
          <p:grpSpPr>
            <a:xfrm>
              <a:off x="469172" y="6920605"/>
              <a:ext cx="367893" cy="462406"/>
              <a:chOff x="1403927" y="2333484"/>
              <a:chExt cx="480291" cy="603679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16CBCC37-F084-62C9-4B36-A367429F69E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BD5CCB4D-AFD5-9977-706E-0B965105759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BA3C7856-64AF-8477-C164-193F6E47B3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5302EA0-C6D6-3D97-FD8A-0B1C7F8610ED}"/>
                </a:ext>
              </a:extLst>
            </p:cNvPr>
            <p:cNvGrpSpPr/>
            <p:nvPr/>
          </p:nvGrpSpPr>
          <p:grpSpPr>
            <a:xfrm>
              <a:off x="682233" y="7751734"/>
              <a:ext cx="367893" cy="462406"/>
              <a:chOff x="1403927" y="2333484"/>
              <a:chExt cx="480291" cy="603679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C337482E-1F01-3304-1CC7-3F225CB91B4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0EA8376D-4609-F37E-E421-D418F7403CD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CD214A39-B375-3597-47D6-7879EF4FCA3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94F2171-C5F5-5017-B3B5-30E8346B36B7}"/>
                </a:ext>
              </a:extLst>
            </p:cNvPr>
            <p:cNvGrpSpPr/>
            <p:nvPr/>
          </p:nvGrpSpPr>
          <p:grpSpPr>
            <a:xfrm>
              <a:off x="1296273" y="6945758"/>
              <a:ext cx="367893" cy="462406"/>
              <a:chOff x="1403927" y="2333484"/>
              <a:chExt cx="480291" cy="603679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5DE2411-4BFB-A4CE-99A6-1F23ECD5B82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Rectangle: Rounded Corners 99">
                <a:extLst>
                  <a:ext uri="{FF2B5EF4-FFF2-40B4-BE49-F238E27FC236}">
                    <a16:creationId xmlns:a16="http://schemas.microsoft.com/office/drawing/2014/main" id="{766CC669-38AA-7701-D5FC-59723A557ED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8581B8D-6918-04FF-614D-7514444D1E8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F85C4C14-BD0F-A56A-06CB-4B153C119432}"/>
                </a:ext>
              </a:extLst>
            </p:cNvPr>
            <p:cNvGrpSpPr/>
            <p:nvPr/>
          </p:nvGrpSpPr>
          <p:grpSpPr>
            <a:xfrm>
              <a:off x="469357" y="8429960"/>
              <a:ext cx="367893" cy="462406"/>
              <a:chOff x="1403927" y="2333484"/>
              <a:chExt cx="480291" cy="603679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02F6C39-D2E2-DED3-DB7A-44A4E6DAE1BC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: Rounded Corners 103">
                <a:extLst>
                  <a:ext uri="{FF2B5EF4-FFF2-40B4-BE49-F238E27FC236}">
                    <a16:creationId xmlns:a16="http://schemas.microsoft.com/office/drawing/2014/main" id="{7D78CABC-3D27-A0F7-58DC-F29AD90847E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87BD8F1-5B67-FE31-F20F-E8535D9B5A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3815D89-04F9-A15E-173B-5C68F585AE75}"/>
                </a:ext>
              </a:extLst>
            </p:cNvPr>
            <p:cNvGrpSpPr/>
            <p:nvPr/>
          </p:nvGrpSpPr>
          <p:grpSpPr>
            <a:xfrm>
              <a:off x="1358653" y="7773531"/>
              <a:ext cx="367893" cy="462406"/>
              <a:chOff x="1403927" y="2333484"/>
              <a:chExt cx="480291" cy="603679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C40F885-EDCA-84E0-5A07-279E7C9D30E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F83FFC2B-06AA-C827-14E0-790D52DE341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571F8F4A-F7BA-9D47-5979-4BB651B4012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D7F11DE-6C13-52AF-55E5-26CDBDD7C1A9}"/>
                </a:ext>
              </a:extLst>
            </p:cNvPr>
            <p:cNvGrpSpPr/>
            <p:nvPr/>
          </p:nvGrpSpPr>
          <p:grpSpPr>
            <a:xfrm>
              <a:off x="1163170" y="8566138"/>
              <a:ext cx="367893" cy="462406"/>
              <a:chOff x="1403927" y="2333484"/>
              <a:chExt cx="480291" cy="603679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993D54D-737E-56D8-3656-C6FED4EEBEB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D60B4BD9-D4BD-34F2-4760-7D98EE76451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6D34A802-9353-F94E-7E5C-060D803BAE9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5A395DE2-FA3A-5C3F-FFF5-AE786E9D1816}"/>
                </a:ext>
              </a:extLst>
            </p:cNvPr>
            <p:cNvGrpSpPr/>
            <p:nvPr/>
          </p:nvGrpSpPr>
          <p:grpSpPr>
            <a:xfrm>
              <a:off x="911467" y="5055702"/>
              <a:ext cx="367893" cy="462406"/>
              <a:chOff x="1403927" y="2333484"/>
              <a:chExt cx="480291" cy="603679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BDAE57D-434A-5142-AF77-A110C1CE370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00E7615C-3B55-1F52-BE53-FB036C8D1B5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4936846B-44B5-19C7-439F-7E88DB4D817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70B4324C-21DF-EFEF-6357-4B3A8EAC4E89}"/>
                </a:ext>
              </a:extLst>
            </p:cNvPr>
            <p:cNvGrpSpPr/>
            <p:nvPr/>
          </p:nvGrpSpPr>
          <p:grpSpPr>
            <a:xfrm>
              <a:off x="1648521" y="6067459"/>
              <a:ext cx="367893" cy="462406"/>
              <a:chOff x="1403927" y="2333484"/>
              <a:chExt cx="480291" cy="603679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AD44EED2-621F-DB9F-B0C9-F238A4723F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65B2FAF0-769F-CE44-CB05-7E494B3F428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E1238D6-70F3-9289-EF47-4288AFE2EA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40D9DDAF-CF09-2943-D926-99FE9382649B}"/>
                </a:ext>
              </a:extLst>
            </p:cNvPr>
            <p:cNvGrpSpPr/>
            <p:nvPr/>
          </p:nvGrpSpPr>
          <p:grpSpPr>
            <a:xfrm>
              <a:off x="1694769" y="7358864"/>
              <a:ext cx="367893" cy="462406"/>
              <a:chOff x="1403927" y="2333484"/>
              <a:chExt cx="480291" cy="603679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FA8DB64B-D8B6-9534-198B-0C0F2013983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51E48C92-1CB5-CB09-6883-AE019960009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43D87129-EAD3-CFF5-3C78-330188E1C8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D888FB6E-BC53-81E8-F5D7-82AECD9D16E9}"/>
                </a:ext>
              </a:extLst>
            </p:cNvPr>
            <p:cNvGrpSpPr/>
            <p:nvPr/>
          </p:nvGrpSpPr>
          <p:grpSpPr>
            <a:xfrm>
              <a:off x="2095415" y="4751385"/>
              <a:ext cx="367893" cy="462406"/>
              <a:chOff x="1403927" y="2333484"/>
              <a:chExt cx="480291" cy="603679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6B86D10-A54C-F71F-EAA5-F04BD15A31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: Rounded Corners 127">
                <a:extLst>
                  <a:ext uri="{FF2B5EF4-FFF2-40B4-BE49-F238E27FC236}">
                    <a16:creationId xmlns:a16="http://schemas.microsoft.com/office/drawing/2014/main" id="{75BC4532-98DD-FEDD-F4D1-FB733668131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4C6889DF-9A81-CB20-8668-92EAAF0DF6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036F67FA-7F6A-82F6-1524-7158AF92221E}"/>
                </a:ext>
              </a:extLst>
            </p:cNvPr>
            <p:cNvGrpSpPr/>
            <p:nvPr/>
          </p:nvGrpSpPr>
          <p:grpSpPr>
            <a:xfrm>
              <a:off x="2308476" y="5582514"/>
              <a:ext cx="367893" cy="462406"/>
              <a:chOff x="1403927" y="2333484"/>
              <a:chExt cx="480291" cy="603679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2BA756D3-E2B9-4369-EFD0-992115CF69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137E7457-7A2D-424E-E41E-0DAD8011039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6E4F6399-74BC-5A70-19D2-645D8DC69C2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F41645CC-59D1-7823-6109-D2031B0F6450}"/>
                </a:ext>
              </a:extLst>
            </p:cNvPr>
            <p:cNvGrpSpPr/>
            <p:nvPr/>
          </p:nvGrpSpPr>
          <p:grpSpPr>
            <a:xfrm>
              <a:off x="2922516" y="4776538"/>
              <a:ext cx="367893" cy="462406"/>
              <a:chOff x="1403927" y="2333484"/>
              <a:chExt cx="480291" cy="603679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D03A6F8F-AC9E-2B99-0193-068521EF23E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9A7B9507-1505-5423-D82F-DD67891567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651B75B2-1635-4A0F-CBB9-5B117477C753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7E2C292-00F4-2B32-1038-33316843BEC6}"/>
                </a:ext>
              </a:extLst>
            </p:cNvPr>
            <p:cNvGrpSpPr/>
            <p:nvPr/>
          </p:nvGrpSpPr>
          <p:grpSpPr>
            <a:xfrm>
              <a:off x="2095600" y="6260740"/>
              <a:ext cx="367893" cy="462406"/>
              <a:chOff x="1403927" y="2333484"/>
              <a:chExt cx="480291" cy="603679"/>
            </a:xfrm>
          </p:grpSpPr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C009F95C-3730-D280-FB0C-49289877965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: Rounded Corners 139">
                <a:extLst>
                  <a:ext uri="{FF2B5EF4-FFF2-40B4-BE49-F238E27FC236}">
                    <a16:creationId xmlns:a16="http://schemas.microsoft.com/office/drawing/2014/main" id="{5A367966-300C-3C81-97D3-467FC594254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5BAFCD41-1E45-C203-CAFC-4CA7726D936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5164F34B-864D-B9BD-5522-AFBA68FDFB12}"/>
                </a:ext>
              </a:extLst>
            </p:cNvPr>
            <p:cNvGrpSpPr/>
            <p:nvPr/>
          </p:nvGrpSpPr>
          <p:grpSpPr>
            <a:xfrm>
              <a:off x="2984896" y="5604311"/>
              <a:ext cx="367893" cy="462406"/>
              <a:chOff x="1403927" y="2333484"/>
              <a:chExt cx="480291" cy="603679"/>
            </a:xfrm>
          </p:grpSpPr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1917318D-C562-9DFD-3E57-8AEDF34C1CC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A9511817-0A04-5B1E-FF17-F45F61143DA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E96BA65D-C6FE-F21C-F60C-6EE23B38588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2E6593D-8E3A-412A-5377-CAA7F0B3A3BE}"/>
                </a:ext>
              </a:extLst>
            </p:cNvPr>
            <p:cNvGrpSpPr/>
            <p:nvPr/>
          </p:nvGrpSpPr>
          <p:grpSpPr>
            <a:xfrm>
              <a:off x="2789413" y="6396918"/>
              <a:ext cx="367893" cy="462406"/>
              <a:chOff x="1403927" y="2333484"/>
              <a:chExt cx="480291" cy="603679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0BE1CC0A-E0E5-D460-2F21-F7AE8133216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2D4CFE03-A018-A8A3-86EA-F2CBA46DACF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88BA9FE8-B183-336E-3051-2D7FD37A8F9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C542EE8-E47A-A3B0-BEF4-843437BBFA02}"/>
                </a:ext>
              </a:extLst>
            </p:cNvPr>
            <p:cNvGrpSpPr/>
            <p:nvPr/>
          </p:nvGrpSpPr>
          <p:grpSpPr>
            <a:xfrm>
              <a:off x="2066670" y="6920605"/>
              <a:ext cx="367893" cy="462406"/>
              <a:chOff x="1403927" y="2333484"/>
              <a:chExt cx="480291" cy="603679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9485F7D9-FF18-9180-6B63-64DF82F06B8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: Rounded Corners 151">
                <a:extLst>
                  <a:ext uri="{FF2B5EF4-FFF2-40B4-BE49-F238E27FC236}">
                    <a16:creationId xmlns:a16="http://schemas.microsoft.com/office/drawing/2014/main" id="{82A660AC-4F3E-9D82-16CA-998D2B01B7B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5EC388D1-4EE2-FD8B-06CF-081068987E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86789AA9-D597-C992-AD9F-5EEDF079B880}"/>
                </a:ext>
              </a:extLst>
            </p:cNvPr>
            <p:cNvGrpSpPr/>
            <p:nvPr/>
          </p:nvGrpSpPr>
          <p:grpSpPr>
            <a:xfrm>
              <a:off x="2279731" y="7751734"/>
              <a:ext cx="367893" cy="462406"/>
              <a:chOff x="1403927" y="2333484"/>
              <a:chExt cx="480291" cy="603679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5D9F118D-B2A8-03A5-F870-C2D2F66CB2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630D6A79-C3B5-4A72-8A25-B2AAF6AFA47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BDBE542C-2FF2-6DAC-2D56-B4D5C24EEEF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34393438-30F8-A825-F22D-61DA2D664F64}"/>
                </a:ext>
              </a:extLst>
            </p:cNvPr>
            <p:cNvGrpSpPr/>
            <p:nvPr/>
          </p:nvGrpSpPr>
          <p:grpSpPr>
            <a:xfrm>
              <a:off x="2893771" y="6945758"/>
              <a:ext cx="367893" cy="462406"/>
              <a:chOff x="1403927" y="2333484"/>
              <a:chExt cx="480291" cy="603679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94D8F25D-3392-A90A-5CFD-7A469A8F77E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id="{6B276279-E810-3FAB-3C65-9538D697434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9C7C315F-3934-7583-0D9A-D2DA65FC675A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98A9BF19-436D-910D-3AE8-1396A0E370A3}"/>
                </a:ext>
              </a:extLst>
            </p:cNvPr>
            <p:cNvGrpSpPr/>
            <p:nvPr/>
          </p:nvGrpSpPr>
          <p:grpSpPr>
            <a:xfrm>
              <a:off x="2066855" y="8429960"/>
              <a:ext cx="367893" cy="462406"/>
              <a:chOff x="1403927" y="2333484"/>
              <a:chExt cx="480291" cy="603679"/>
            </a:xfrm>
          </p:grpSpPr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F49E6433-77E5-05E0-351B-F441093B566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: Rounded Corners 163">
                <a:extLst>
                  <a:ext uri="{FF2B5EF4-FFF2-40B4-BE49-F238E27FC236}">
                    <a16:creationId xmlns:a16="http://schemas.microsoft.com/office/drawing/2014/main" id="{59A25F65-3882-11DD-FB95-85337B51CFA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C1974D44-92A9-213F-00B6-80B95EAF84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9080DF0-60D9-AFAB-C604-CBEF6DADFECB}"/>
                </a:ext>
              </a:extLst>
            </p:cNvPr>
            <p:cNvGrpSpPr/>
            <p:nvPr/>
          </p:nvGrpSpPr>
          <p:grpSpPr>
            <a:xfrm>
              <a:off x="2956151" y="7773531"/>
              <a:ext cx="367893" cy="462406"/>
              <a:chOff x="1403927" y="2333484"/>
              <a:chExt cx="480291" cy="603679"/>
            </a:xfrm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9A4032B2-D3BC-CBD3-CADD-693E8B2AD4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Rectangle: Rounded Corners 167">
                <a:extLst>
                  <a:ext uri="{FF2B5EF4-FFF2-40B4-BE49-F238E27FC236}">
                    <a16:creationId xmlns:a16="http://schemas.microsoft.com/office/drawing/2014/main" id="{4E53D18E-E527-D239-5B78-CE7B2FD104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4C16DA49-5C31-1C7B-CF55-CB232148F14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D4A33FF7-85C9-06EB-1D57-7CD21F185DA0}"/>
                </a:ext>
              </a:extLst>
            </p:cNvPr>
            <p:cNvGrpSpPr/>
            <p:nvPr/>
          </p:nvGrpSpPr>
          <p:grpSpPr>
            <a:xfrm>
              <a:off x="2760668" y="8566138"/>
              <a:ext cx="367893" cy="462406"/>
              <a:chOff x="1403927" y="2333484"/>
              <a:chExt cx="480291" cy="603679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0E0EEEEC-4014-7871-D2D2-91949D9A0BD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5846303-9A4F-89E8-A8F0-09C0651A0F6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7A012AF3-17D0-C942-1F20-549E0116E83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01354A8E-66AE-2F05-B0B5-FC38A2552DBD}"/>
                </a:ext>
              </a:extLst>
            </p:cNvPr>
            <p:cNvGrpSpPr/>
            <p:nvPr/>
          </p:nvGrpSpPr>
          <p:grpSpPr>
            <a:xfrm>
              <a:off x="2508965" y="5055702"/>
              <a:ext cx="367893" cy="462406"/>
              <a:chOff x="1403927" y="2333484"/>
              <a:chExt cx="480291" cy="603679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A2C5E6A3-580E-4DCD-9E9F-A1313FB9DA0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Rectangle: Rounded Corners 175">
                <a:extLst>
                  <a:ext uri="{FF2B5EF4-FFF2-40B4-BE49-F238E27FC236}">
                    <a16:creationId xmlns:a16="http://schemas.microsoft.com/office/drawing/2014/main" id="{923AB29E-A471-CB5F-3495-5AE62A58175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F4806C-8D58-C0FB-75D2-D709D77BDE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11121887-B8CF-9EA9-D0C8-FB29F43032D0}"/>
                </a:ext>
              </a:extLst>
            </p:cNvPr>
            <p:cNvGrpSpPr/>
            <p:nvPr/>
          </p:nvGrpSpPr>
          <p:grpSpPr>
            <a:xfrm>
              <a:off x="3246019" y="6067459"/>
              <a:ext cx="367893" cy="462406"/>
              <a:chOff x="1403927" y="2333484"/>
              <a:chExt cx="480291" cy="603679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4F4EFE30-CC3A-ECB7-8621-3F1EEEC86BA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Rectangle: Rounded Corners 179">
                <a:extLst>
                  <a:ext uri="{FF2B5EF4-FFF2-40B4-BE49-F238E27FC236}">
                    <a16:creationId xmlns:a16="http://schemas.microsoft.com/office/drawing/2014/main" id="{3DAE1EA5-D14A-8764-3D78-1E77AD783CF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A6180936-EF37-2C5F-B15E-98769DEE8CE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5CE86326-6BEF-B02C-3E89-7224EE7527BC}"/>
                </a:ext>
              </a:extLst>
            </p:cNvPr>
            <p:cNvGrpSpPr/>
            <p:nvPr/>
          </p:nvGrpSpPr>
          <p:grpSpPr>
            <a:xfrm>
              <a:off x="3292267" y="7358864"/>
              <a:ext cx="367893" cy="462406"/>
              <a:chOff x="1403927" y="2333484"/>
              <a:chExt cx="480291" cy="603679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3B4368A6-0A0C-5F38-B6B1-3EB43705708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Rectangle: Rounded Corners 183">
                <a:extLst>
                  <a:ext uri="{FF2B5EF4-FFF2-40B4-BE49-F238E27FC236}">
                    <a16:creationId xmlns:a16="http://schemas.microsoft.com/office/drawing/2014/main" id="{5E77EF14-55EF-6CA4-B442-6109D8B099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016EC044-2442-1039-5DB4-CF6F4714B07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FDC9856B-7846-B9EC-38E4-6E30EF5AE6AF}"/>
                </a:ext>
              </a:extLst>
            </p:cNvPr>
            <p:cNvGrpSpPr/>
            <p:nvPr/>
          </p:nvGrpSpPr>
          <p:grpSpPr>
            <a:xfrm>
              <a:off x="3499398" y="4567438"/>
              <a:ext cx="367893" cy="462406"/>
              <a:chOff x="1403927" y="2333484"/>
              <a:chExt cx="480291" cy="603679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FE0AB794-8522-15AB-FF33-B418B05C111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: Rounded Corners 187">
                <a:extLst>
                  <a:ext uri="{FF2B5EF4-FFF2-40B4-BE49-F238E27FC236}">
                    <a16:creationId xmlns:a16="http://schemas.microsoft.com/office/drawing/2014/main" id="{5C85B4B5-5D23-94F2-2BF1-B45D3B6C7CE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B62FD07D-40C4-9585-DE3C-8AD1D77DAEA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339E964C-38FD-3435-58D7-BA84D31670DA}"/>
                </a:ext>
              </a:extLst>
            </p:cNvPr>
            <p:cNvGrpSpPr/>
            <p:nvPr/>
          </p:nvGrpSpPr>
          <p:grpSpPr>
            <a:xfrm>
              <a:off x="3712459" y="5398567"/>
              <a:ext cx="367893" cy="462406"/>
              <a:chOff x="1403927" y="2333484"/>
              <a:chExt cx="480291" cy="603679"/>
            </a:xfrm>
          </p:grpSpPr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D1044208-960F-C17A-D3D8-790D3CC4F9B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24771AE7-63A3-0749-E1E8-60D448C630F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A7CB1E23-3E7D-864A-4AEC-EC06BFE3884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D978226E-54C2-B579-7BB5-98D40603BA15}"/>
                </a:ext>
              </a:extLst>
            </p:cNvPr>
            <p:cNvGrpSpPr/>
            <p:nvPr/>
          </p:nvGrpSpPr>
          <p:grpSpPr>
            <a:xfrm>
              <a:off x="4326499" y="4592591"/>
              <a:ext cx="367893" cy="462406"/>
              <a:chOff x="1403927" y="2333484"/>
              <a:chExt cx="480291" cy="603679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51847A91-7091-F7CD-680F-57C534D222A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Rectangle: Rounded Corners 195">
                <a:extLst>
                  <a:ext uri="{FF2B5EF4-FFF2-40B4-BE49-F238E27FC236}">
                    <a16:creationId xmlns:a16="http://schemas.microsoft.com/office/drawing/2014/main" id="{1A18ADD5-864B-8403-56E1-8E319EFBD06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0D3B14E8-2984-DC0E-32C2-A0BD22DD878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9AC7791D-FC9A-0869-7681-1A0ACD8771F2}"/>
                </a:ext>
              </a:extLst>
            </p:cNvPr>
            <p:cNvGrpSpPr/>
            <p:nvPr/>
          </p:nvGrpSpPr>
          <p:grpSpPr>
            <a:xfrm>
              <a:off x="3770368" y="5965027"/>
              <a:ext cx="367893" cy="462406"/>
              <a:chOff x="1403927" y="2333484"/>
              <a:chExt cx="480291" cy="603679"/>
            </a:xfrm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9BC62688-0947-3BEC-4281-0489851248B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Rectangle: Rounded Corners 199">
                <a:extLst>
                  <a:ext uri="{FF2B5EF4-FFF2-40B4-BE49-F238E27FC236}">
                    <a16:creationId xmlns:a16="http://schemas.microsoft.com/office/drawing/2014/main" id="{A74E5433-66E8-688D-465F-2851EAFAA01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77318585-9B01-60D2-A5FF-8869882097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BBA1282E-0268-4D1A-BDB0-137030C7F92F}"/>
                </a:ext>
              </a:extLst>
            </p:cNvPr>
            <p:cNvGrpSpPr/>
            <p:nvPr/>
          </p:nvGrpSpPr>
          <p:grpSpPr>
            <a:xfrm>
              <a:off x="4388879" y="5420364"/>
              <a:ext cx="367893" cy="462406"/>
              <a:chOff x="1403927" y="2333484"/>
              <a:chExt cx="480291" cy="603679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DF42ACB1-94F4-19D7-05BF-ED701C93CAE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C709DF03-86EA-11B8-6BEC-F2ABFA9EC40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DBFA805D-08B3-3DD2-1595-6F8BCBBC155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19ABA142-B995-2E18-C032-8C2E92C8CC19}"/>
                </a:ext>
              </a:extLst>
            </p:cNvPr>
            <p:cNvGrpSpPr/>
            <p:nvPr/>
          </p:nvGrpSpPr>
          <p:grpSpPr>
            <a:xfrm>
              <a:off x="4193396" y="6212971"/>
              <a:ext cx="367893" cy="462406"/>
              <a:chOff x="1403927" y="2333484"/>
              <a:chExt cx="480291" cy="603679"/>
            </a:xfrm>
          </p:grpSpPr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2BD7AA07-6078-B89B-BBC2-5FE7E8892A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FBB18C6F-6D86-9D2A-E3B7-20AFC3770E0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3F7C8595-6086-50AC-8CDC-C771B223B58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3D20CC01-F955-67B9-BF95-8B43A06FFA88}"/>
                </a:ext>
              </a:extLst>
            </p:cNvPr>
            <p:cNvGrpSpPr/>
            <p:nvPr/>
          </p:nvGrpSpPr>
          <p:grpSpPr>
            <a:xfrm>
              <a:off x="3470653" y="6736658"/>
              <a:ext cx="367893" cy="462406"/>
              <a:chOff x="1403927" y="2333484"/>
              <a:chExt cx="480291" cy="603679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539D8E77-A42D-E492-F538-B50945390F9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Rectangle: Rounded Corners 211">
                <a:extLst>
                  <a:ext uri="{FF2B5EF4-FFF2-40B4-BE49-F238E27FC236}">
                    <a16:creationId xmlns:a16="http://schemas.microsoft.com/office/drawing/2014/main" id="{4422834B-A391-3120-A43A-970BFAFCBCC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4672685F-7564-D3C1-26C5-D2E7CA8607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3D35423-7153-8358-BB39-D39BD5B6767F}"/>
                </a:ext>
              </a:extLst>
            </p:cNvPr>
            <p:cNvGrpSpPr/>
            <p:nvPr/>
          </p:nvGrpSpPr>
          <p:grpSpPr>
            <a:xfrm>
              <a:off x="3683714" y="7567787"/>
              <a:ext cx="367893" cy="462406"/>
              <a:chOff x="1403927" y="2333484"/>
              <a:chExt cx="480291" cy="603679"/>
            </a:xfrm>
          </p:grpSpPr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1797D056-AC5C-44B7-34B5-3CD405EEC74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A2C387B2-5536-A010-4BB1-D20E9F6605C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3DEF4379-3F6B-EDDE-8E01-6970472432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5E5E4B2A-49F5-6765-C8B6-4898470CD8E5}"/>
                </a:ext>
              </a:extLst>
            </p:cNvPr>
            <p:cNvGrpSpPr/>
            <p:nvPr/>
          </p:nvGrpSpPr>
          <p:grpSpPr>
            <a:xfrm>
              <a:off x="4297754" y="6761811"/>
              <a:ext cx="367893" cy="462406"/>
              <a:chOff x="1403927" y="2333484"/>
              <a:chExt cx="480291" cy="603679"/>
            </a:xfrm>
          </p:grpSpPr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1C067536-1E24-C962-F98C-DCC5E018BBA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id="{E13FA1DB-AB43-9C07-FBD6-24E8B3647B7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1C19E076-73EF-F154-EFDD-C4CF8061AA1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88BBF3DC-C66C-062B-BDD4-C605AC343A1D}"/>
                </a:ext>
              </a:extLst>
            </p:cNvPr>
            <p:cNvGrpSpPr/>
            <p:nvPr/>
          </p:nvGrpSpPr>
          <p:grpSpPr>
            <a:xfrm>
              <a:off x="3470838" y="8246013"/>
              <a:ext cx="367893" cy="462406"/>
              <a:chOff x="1403927" y="2333484"/>
              <a:chExt cx="480291" cy="603679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BF4250BA-E9AF-D4B7-005D-16873C9B1E1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Rectangle: Rounded Corners 223">
                <a:extLst>
                  <a:ext uri="{FF2B5EF4-FFF2-40B4-BE49-F238E27FC236}">
                    <a16:creationId xmlns:a16="http://schemas.microsoft.com/office/drawing/2014/main" id="{48FDC943-A251-EF3A-E3EE-3D694A18F4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48304CE1-3607-7323-19E9-8675FE08285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DA2223E3-3DA9-0E31-CC6B-CC7C294A9C77}"/>
                </a:ext>
              </a:extLst>
            </p:cNvPr>
            <p:cNvGrpSpPr/>
            <p:nvPr/>
          </p:nvGrpSpPr>
          <p:grpSpPr>
            <a:xfrm>
              <a:off x="4360134" y="7589584"/>
              <a:ext cx="367893" cy="462406"/>
              <a:chOff x="1403927" y="2333484"/>
              <a:chExt cx="480291" cy="603679"/>
            </a:xfrm>
          </p:grpSpPr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B8F6BDF9-5D41-B9EC-97BF-59F09EE5DD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Rectangle: Rounded Corners 227">
                <a:extLst>
                  <a:ext uri="{FF2B5EF4-FFF2-40B4-BE49-F238E27FC236}">
                    <a16:creationId xmlns:a16="http://schemas.microsoft.com/office/drawing/2014/main" id="{D777A982-6053-B59B-421C-67271A597D0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80A90BBB-D48E-4D3C-4529-91614F3425E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2274B3FF-9A80-F8A1-FCE7-46C2BC6A8481}"/>
                </a:ext>
              </a:extLst>
            </p:cNvPr>
            <p:cNvGrpSpPr/>
            <p:nvPr/>
          </p:nvGrpSpPr>
          <p:grpSpPr>
            <a:xfrm>
              <a:off x="4164651" y="8382191"/>
              <a:ext cx="367893" cy="462406"/>
              <a:chOff x="1403927" y="2333484"/>
              <a:chExt cx="480291" cy="603679"/>
            </a:xfrm>
          </p:grpSpPr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C883AE2E-DC68-0FF5-3137-94F4057F2A2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97B930C2-8D6D-9FCF-3FDC-4DE7BA7F26C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47B8A0CE-D819-1F11-6339-226551E41EB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5A9122D3-9A79-DF4F-6F82-48BB87BB207B}"/>
                </a:ext>
              </a:extLst>
            </p:cNvPr>
            <p:cNvGrpSpPr/>
            <p:nvPr/>
          </p:nvGrpSpPr>
          <p:grpSpPr>
            <a:xfrm>
              <a:off x="3912948" y="4871755"/>
              <a:ext cx="367893" cy="462406"/>
              <a:chOff x="1403927" y="2333484"/>
              <a:chExt cx="480291" cy="603679"/>
            </a:xfrm>
          </p:grpSpPr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4F119B1B-A69C-CDD5-6004-FC6B8CDF157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0CF82356-BEB8-9C62-6CC0-4FEE0A4261F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D4FF02D7-1B8A-F8FA-A064-793643A7EA7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6E3AEB5C-19B8-29BD-FC2A-C2E3860AF5DD}"/>
                </a:ext>
              </a:extLst>
            </p:cNvPr>
            <p:cNvGrpSpPr/>
            <p:nvPr/>
          </p:nvGrpSpPr>
          <p:grpSpPr>
            <a:xfrm>
              <a:off x="4650002" y="5883512"/>
              <a:ext cx="367893" cy="462406"/>
              <a:chOff x="1403927" y="2333484"/>
              <a:chExt cx="480291" cy="603679"/>
            </a:xfrm>
          </p:grpSpPr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C0026BCF-FC40-B9AC-44B4-C90CD3E8A2F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18E8C769-0259-8354-91FE-60F7C0C6C29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4C934834-5FE0-DD20-255B-DCACFE3B61E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9F6E8B3-EE02-7571-A474-876BBE8D3DFA}"/>
                </a:ext>
              </a:extLst>
            </p:cNvPr>
            <p:cNvGrpSpPr/>
            <p:nvPr/>
          </p:nvGrpSpPr>
          <p:grpSpPr>
            <a:xfrm>
              <a:off x="4696250" y="7174917"/>
              <a:ext cx="367893" cy="462406"/>
              <a:chOff x="1403927" y="2333484"/>
              <a:chExt cx="480291" cy="603679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76394ECE-9299-FA90-1289-789A6C8E07B1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2069D73D-A189-83A2-33AB-A6988F4C57E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498C79A4-C170-EB2C-484B-9CEC2CB2338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D628F199-E422-FFE3-E509-ACB3CA14FE03}"/>
                </a:ext>
              </a:extLst>
            </p:cNvPr>
            <p:cNvGrpSpPr/>
            <p:nvPr/>
          </p:nvGrpSpPr>
          <p:grpSpPr>
            <a:xfrm>
              <a:off x="4835521" y="4661951"/>
              <a:ext cx="367893" cy="462406"/>
              <a:chOff x="1403927" y="2333484"/>
              <a:chExt cx="480291" cy="603679"/>
            </a:xfrm>
          </p:grpSpPr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3411FC97-2B14-0F52-91E9-AAC2C45C70D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95FCFE1C-3498-49CD-F2E2-90A1250664A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C610AF53-4F1F-BF76-89CD-85C22437A81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8B7F835A-E0C3-F60D-AB8A-70DA313FBB0E}"/>
                </a:ext>
              </a:extLst>
            </p:cNvPr>
            <p:cNvGrpSpPr/>
            <p:nvPr/>
          </p:nvGrpSpPr>
          <p:grpSpPr>
            <a:xfrm>
              <a:off x="5048582" y="5493080"/>
              <a:ext cx="367893" cy="462406"/>
              <a:chOff x="1403927" y="2333484"/>
              <a:chExt cx="480291" cy="603679"/>
            </a:xfrm>
          </p:grpSpPr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A99C0978-5005-AD91-C836-867067C2ABF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805742C4-DF61-166E-BC26-CF82A3C8331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BD885CB0-0380-5F20-D795-5945425999E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63614061-887F-8ED2-F5A3-3170B8E27ABC}"/>
                </a:ext>
              </a:extLst>
            </p:cNvPr>
            <p:cNvGrpSpPr/>
            <p:nvPr/>
          </p:nvGrpSpPr>
          <p:grpSpPr>
            <a:xfrm>
              <a:off x="5662622" y="4687104"/>
              <a:ext cx="367893" cy="462406"/>
              <a:chOff x="1403927" y="2333484"/>
              <a:chExt cx="480291" cy="603679"/>
            </a:xfrm>
          </p:grpSpPr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55AAEC11-48A4-331A-F649-18E80CE630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ED911FA2-76F1-E3A8-816F-B428F67C3A8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8541E9F6-5723-1F7D-A016-76F83838A01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C868095A-E811-24C9-9748-0D39A01CA625}"/>
                </a:ext>
              </a:extLst>
            </p:cNvPr>
            <p:cNvGrpSpPr/>
            <p:nvPr/>
          </p:nvGrpSpPr>
          <p:grpSpPr>
            <a:xfrm>
              <a:off x="5058864" y="6105148"/>
              <a:ext cx="367893" cy="462406"/>
              <a:chOff x="1403927" y="2333484"/>
              <a:chExt cx="480291" cy="603679"/>
            </a:xfrm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53800B0C-79CB-88B3-5E70-C62223B3EAB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46AC3B89-C2F4-531F-5CE4-1A670AAC18C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69E4600C-A267-39AC-2A12-4F3E78D59E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A651904C-1D09-E992-272E-3A6A75D1C8CC}"/>
                </a:ext>
              </a:extLst>
            </p:cNvPr>
            <p:cNvGrpSpPr/>
            <p:nvPr/>
          </p:nvGrpSpPr>
          <p:grpSpPr>
            <a:xfrm>
              <a:off x="5725002" y="5514877"/>
              <a:ext cx="367893" cy="462406"/>
              <a:chOff x="1403927" y="2333484"/>
              <a:chExt cx="480291" cy="603679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B29666EC-397F-7083-228D-BF1CF326DCF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77016CB7-316A-DC7F-9050-E2DC738F3B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DE470617-D067-0C6C-EAFC-F86E0D79459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59BDF837-3AC5-E5B1-8377-9AD6A4598319}"/>
                </a:ext>
              </a:extLst>
            </p:cNvPr>
            <p:cNvGrpSpPr/>
            <p:nvPr/>
          </p:nvGrpSpPr>
          <p:grpSpPr>
            <a:xfrm>
              <a:off x="5529519" y="6218938"/>
              <a:ext cx="367893" cy="462406"/>
              <a:chOff x="1403927" y="2333484"/>
              <a:chExt cx="480291" cy="603679"/>
            </a:xfrm>
          </p:grpSpPr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EA6A3920-8C84-42A0-61E7-2D1F949B804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Rectangle: Rounded Corners 267">
                <a:extLst>
                  <a:ext uri="{FF2B5EF4-FFF2-40B4-BE49-F238E27FC236}">
                    <a16:creationId xmlns:a16="http://schemas.microsoft.com/office/drawing/2014/main" id="{D3867AA5-10E8-5B7B-5B69-EEF2B844F91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C9126664-0F71-7F5A-1005-94F047525E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21A662C1-D1A5-F4FC-F536-1A04E8B40147}"/>
                </a:ext>
              </a:extLst>
            </p:cNvPr>
            <p:cNvGrpSpPr/>
            <p:nvPr/>
          </p:nvGrpSpPr>
          <p:grpSpPr>
            <a:xfrm>
              <a:off x="5181033" y="7063204"/>
              <a:ext cx="367893" cy="462406"/>
              <a:chOff x="1403927" y="2333484"/>
              <a:chExt cx="480291" cy="603679"/>
            </a:xfrm>
          </p:grpSpPr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5BCCF752-5213-9F1F-AEAA-9272A9BFA4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Rectangle: Rounded Corners 271">
                <a:extLst>
                  <a:ext uri="{FF2B5EF4-FFF2-40B4-BE49-F238E27FC236}">
                    <a16:creationId xmlns:a16="http://schemas.microsoft.com/office/drawing/2014/main" id="{D74D4858-47B4-6728-B8F0-B2BFB02020D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093C54CF-FB3E-F7E2-AFEF-B49A41AFA99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629E5556-FF04-1FCD-15BC-9386D144D127}"/>
                </a:ext>
              </a:extLst>
            </p:cNvPr>
            <p:cNvGrpSpPr/>
            <p:nvPr/>
          </p:nvGrpSpPr>
          <p:grpSpPr>
            <a:xfrm>
              <a:off x="5019837" y="7662300"/>
              <a:ext cx="367893" cy="462406"/>
              <a:chOff x="1403927" y="2333484"/>
              <a:chExt cx="480291" cy="603679"/>
            </a:xfrm>
          </p:grpSpPr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4FC7F27F-2142-7975-9260-B6739125CB9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" name="Rectangle: Rounded Corners 275">
                <a:extLst>
                  <a:ext uri="{FF2B5EF4-FFF2-40B4-BE49-F238E27FC236}">
                    <a16:creationId xmlns:a16="http://schemas.microsoft.com/office/drawing/2014/main" id="{0C67CB6F-4409-9BCA-71ED-A5DD7F360CE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40C8FFDE-BBD1-8EDE-3C90-B80176A4691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B732557-249F-212A-AE83-80D2A9C32130}"/>
                </a:ext>
              </a:extLst>
            </p:cNvPr>
            <p:cNvGrpSpPr/>
            <p:nvPr/>
          </p:nvGrpSpPr>
          <p:grpSpPr>
            <a:xfrm>
              <a:off x="5633877" y="6856324"/>
              <a:ext cx="367893" cy="462406"/>
              <a:chOff x="1403927" y="2333484"/>
              <a:chExt cx="480291" cy="603679"/>
            </a:xfrm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449CBB58-286C-0B7C-C374-2BCC95BBAA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Rectangle: Rounded Corners 279">
                <a:extLst>
                  <a:ext uri="{FF2B5EF4-FFF2-40B4-BE49-F238E27FC236}">
                    <a16:creationId xmlns:a16="http://schemas.microsoft.com/office/drawing/2014/main" id="{1A6F1C93-C4CF-41D1-67AF-82A8DF09C52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8C0596CD-000C-BE42-9007-41B4D9FCEB9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94BC2898-8377-8873-8619-E2D60B62381A}"/>
                </a:ext>
              </a:extLst>
            </p:cNvPr>
            <p:cNvGrpSpPr/>
            <p:nvPr/>
          </p:nvGrpSpPr>
          <p:grpSpPr>
            <a:xfrm>
              <a:off x="4806961" y="8340526"/>
              <a:ext cx="367893" cy="462406"/>
              <a:chOff x="1403927" y="2333484"/>
              <a:chExt cx="480291" cy="603679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FC829D91-205B-57EA-66F0-5BCDD535ED05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Rectangle: Rounded Corners 283">
                <a:extLst>
                  <a:ext uri="{FF2B5EF4-FFF2-40B4-BE49-F238E27FC236}">
                    <a16:creationId xmlns:a16="http://schemas.microsoft.com/office/drawing/2014/main" id="{01FC167B-7FCA-3ED3-8E67-42B0F93EA87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36FB3FF5-09AC-DA3A-58C7-755BF9D225D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8FBECD70-AD72-4126-3E90-8A6F2C3D197A}"/>
                </a:ext>
              </a:extLst>
            </p:cNvPr>
            <p:cNvGrpSpPr/>
            <p:nvPr/>
          </p:nvGrpSpPr>
          <p:grpSpPr>
            <a:xfrm>
              <a:off x="5696257" y="7684097"/>
              <a:ext cx="367893" cy="462406"/>
              <a:chOff x="1403927" y="2333484"/>
              <a:chExt cx="480291" cy="603679"/>
            </a:xfrm>
          </p:grpSpPr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02057AB8-71A7-D8CF-3AE5-709F28A0A9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Rectangle: Rounded Corners 287">
                <a:extLst>
                  <a:ext uri="{FF2B5EF4-FFF2-40B4-BE49-F238E27FC236}">
                    <a16:creationId xmlns:a16="http://schemas.microsoft.com/office/drawing/2014/main" id="{E1C8297B-DB15-5C74-70FB-EE9B23E725C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811C0624-2A07-8802-D97A-F918563A61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3BEDE599-03BE-5231-EAA3-6B671EA7527C}"/>
                </a:ext>
              </a:extLst>
            </p:cNvPr>
            <p:cNvGrpSpPr/>
            <p:nvPr/>
          </p:nvGrpSpPr>
          <p:grpSpPr>
            <a:xfrm>
              <a:off x="5500774" y="8476704"/>
              <a:ext cx="367893" cy="462406"/>
              <a:chOff x="1403927" y="2333484"/>
              <a:chExt cx="480291" cy="603679"/>
            </a:xfrm>
          </p:grpSpPr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0D32E5B8-13FD-27A3-D0A8-6D023FEC8D7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Rectangle: Rounded Corners 291">
                <a:extLst>
                  <a:ext uri="{FF2B5EF4-FFF2-40B4-BE49-F238E27FC236}">
                    <a16:creationId xmlns:a16="http://schemas.microsoft.com/office/drawing/2014/main" id="{D89511AB-57E7-FEF2-BC3D-EF9D148A8CC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55E14BD3-4B8D-7D1C-B58C-43EF63DD2E8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7C1671DE-151C-5869-0682-28E95BD76B1A}"/>
                </a:ext>
              </a:extLst>
            </p:cNvPr>
            <p:cNvGrpSpPr/>
            <p:nvPr/>
          </p:nvGrpSpPr>
          <p:grpSpPr>
            <a:xfrm>
              <a:off x="5249071" y="4966268"/>
              <a:ext cx="367893" cy="462406"/>
              <a:chOff x="1403927" y="2333484"/>
              <a:chExt cx="480291" cy="603679"/>
            </a:xfrm>
          </p:grpSpPr>
          <p:sp>
            <p:nvSpPr>
              <p:cNvPr id="295" name="Oval 294">
                <a:extLst>
                  <a:ext uri="{FF2B5EF4-FFF2-40B4-BE49-F238E27FC236}">
                    <a16:creationId xmlns:a16="http://schemas.microsoft.com/office/drawing/2014/main" id="{D8A804F3-92E9-206E-08E4-5E76ACAE05C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6" name="Rectangle: Rounded Corners 295">
                <a:extLst>
                  <a:ext uri="{FF2B5EF4-FFF2-40B4-BE49-F238E27FC236}">
                    <a16:creationId xmlns:a16="http://schemas.microsoft.com/office/drawing/2014/main" id="{E0C55632-B52D-CDBF-D366-22FDA470B7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8D29A685-3A83-22F3-3C20-6FEAE4F6C94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38935853-FB88-6AD8-E31B-121BD249F382}"/>
                </a:ext>
              </a:extLst>
            </p:cNvPr>
            <p:cNvGrpSpPr/>
            <p:nvPr/>
          </p:nvGrpSpPr>
          <p:grpSpPr>
            <a:xfrm>
              <a:off x="5986125" y="5978025"/>
              <a:ext cx="367893" cy="462406"/>
              <a:chOff x="1403927" y="2333484"/>
              <a:chExt cx="480291" cy="603679"/>
            </a:xfrm>
          </p:grpSpPr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id="{8F64293D-1D08-28BD-8C5E-8D2A9E0A6C9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" name="Rectangle: Rounded Corners 299">
                <a:extLst>
                  <a:ext uri="{FF2B5EF4-FFF2-40B4-BE49-F238E27FC236}">
                    <a16:creationId xmlns:a16="http://schemas.microsoft.com/office/drawing/2014/main" id="{5A5B8B04-5142-E86C-E4D1-8E951CA4D03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Oval 300">
                <a:extLst>
                  <a:ext uri="{FF2B5EF4-FFF2-40B4-BE49-F238E27FC236}">
                    <a16:creationId xmlns:a16="http://schemas.microsoft.com/office/drawing/2014/main" id="{24E8C17C-82D4-AE43-A4DE-0678277C7FD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1E5B1FE-D9C5-109C-0150-DA97D8D0D53C}"/>
                </a:ext>
              </a:extLst>
            </p:cNvPr>
            <p:cNvGrpSpPr/>
            <p:nvPr/>
          </p:nvGrpSpPr>
          <p:grpSpPr>
            <a:xfrm>
              <a:off x="6032373" y="7269430"/>
              <a:ext cx="367893" cy="462406"/>
              <a:chOff x="1403927" y="2333484"/>
              <a:chExt cx="480291" cy="603679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71BAF14E-7ADC-F225-FE0E-3D04BC6CE86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Rectangle: Rounded Corners 303">
                <a:extLst>
                  <a:ext uri="{FF2B5EF4-FFF2-40B4-BE49-F238E27FC236}">
                    <a16:creationId xmlns:a16="http://schemas.microsoft.com/office/drawing/2014/main" id="{4D3A38BA-2263-400C-A8C0-A0BF45A08AE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Oval 304">
                <a:extLst>
                  <a:ext uri="{FF2B5EF4-FFF2-40B4-BE49-F238E27FC236}">
                    <a16:creationId xmlns:a16="http://schemas.microsoft.com/office/drawing/2014/main" id="{CEB3DB9A-47AA-5A6E-49CC-1F5C96EBCB9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3392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Fractions, Decimals and Percentages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/>
              <p:nvPr/>
            </p:nvSpPr>
            <p:spPr>
              <a:xfrm>
                <a:off x="382771" y="715642"/>
                <a:ext cx="6204841" cy="39146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There are 60 baubles in a box.  Mason takes all of each colour out of the box as he counts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them are blue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(8)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 Mason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(52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green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(12)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Mason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(40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red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(15)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Mason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(25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 of the remaining baubles are purple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(10)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Mason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(15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orange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(10)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Mason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(5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black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(3)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Mason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(2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pink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Mason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 rest of the baubles are yellow. How many are yellow? </a:t>
                </a:r>
                <a:r>
                  <a:rPr lang="en-GB" sz="1200" b="1"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71" y="715642"/>
                <a:ext cx="6204841" cy="3914661"/>
              </a:xfrm>
              <a:prstGeom prst="rect">
                <a:avLst/>
              </a:prstGeom>
              <a:blipFill>
                <a:blip r:embed="rId3"/>
                <a:stretch>
                  <a:fillRect l="-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6" name="Group 305">
            <a:extLst>
              <a:ext uri="{FF2B5EF4-FFF2-40B4-BE49-F238E27FC236}">
                <a16:creationId xmlns:a16="http://schemas.microsoft.com/office/drawing/2014/main" id="{D921629F-5F7F-303E-A02F-CC28CDDBFDF6}"/>
              </a:ext>
            </a:extLst>
          </p:cNvPr>
          <p:cNvGrpSpPr/>
          <p:nvPr/>
        </p:nvGrpSpPr>
        <p:grpSpPr>
          <a:xfrm>
            <a:off x="469172" y="4734360"/>
            <a:ext cx="5709169" cy="4294184"/>
            <a:chOff x="469172" y="4567438"/>
            <a:chExt cx="5931094" cy="446110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D6BD005-ABB4-5D44-C35B-F61041E517F5}"/>
                </a:ext>
              </a:extLst>
            </p:cNvPr>
            <p:cNvGrpSpPr/>
            <p:nvPr/>
          </p:nvGrpSpPr>
          <p:grpSpPr>
            <a:xfrm>
              <a:off x="497917" y="4751385"/>
              <a:ext cx="367893" cy="462406"/>
              <a:chOff x="1403927" y="2333484"/>
              <a:chExt cx="480291" cy="60367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C39BF46-DBA0-870C-22B8-09D6417FAFD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37646827-0F91-0938-898B-9AECEA78E47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533438C8-F3E0-1048-A5D0-57B518A8FB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20EC15C-770E-A4DC-F954-91A04613D414}"/>
                </a:ext>
              </a:extLst>
            </p:cNvPr>
            <p:cNvGrpSpPr/>
            <p:nvPr/>
          </p:nvGrpSpPr>
          <p:grpSpPr>
            <a:xfrm>
              <a:off x="710978" y="5582514"/>
              <a:ext cx="367893" cy="462406"/>
              <a:chOff x="1403927" y="2333484"/>
              <a:chExt cx="480291" cy="60367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251D3A4-8B3D-7EA7-7EDE-FC2213C9131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F18F2EA-6966-77F4-5885-B4F155126CC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FA7A1F6-CE04-7746-05AF-4A44D5E92B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44D7D08-E9E7-22B8-E8A1-81378650BD07}"/>
                </a:ext>
              </a:extLst>
            </p:cNvPr>
            <p:cNvGrpSpPr/>
            <p:nvPr/>
          </p:nvGrpSpPr>
          <p:grpSpPr>
            <a:xfrm>
              <a:off x="1325018" y="4776538"/>
              <a:ext cx="367893" cy="462406"/>
              <a:chOff x="1403927" y="2333484"/>
              <a:chExt cx="480291" cy="60367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E53C9E8-C9B1-FC91-6732-55FFA31947C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26422E4-5F88-1F30-B2B3-4EAA3CB1BA4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82E6710-017C-2313-9E8B-4835A39DC11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0618062-7A31-F358-7DC5-292EB7F49217}"/>
                </a:ext>
              </a:extLst>
            </p:cNvPr>
            <p:cNvGrpSpPr/>
            <p:nvPr/>
          </p:nvGrpSpPr>
          <p:grpSpPr>
            <a:xfrm>
              <a:off x="498102" y="6260740"/>
              <a:ext cx="367893" cy="462406"/>
              <a:chOff x="1403927" y="2333484"/>
              <a:chExt cx="480291" cy="603679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D689DFD-523A-C3D5-1F41-8849C77B82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A9B1093A-902F-04AB-EEFB-143CB0396A3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8678688-73C6-ECD8-790A-E6DB820A637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1034BB2-17CE-5F44-8E1D-E4EB79D6C653}"/>
                </a:ext>
              </a:extLst>
            </p:cNvPr>
            <p:cNvGrpSpPr/>
            <p:nvPr/>
          </p:nvGrpSpPr>
          <p:grpSpPr>
            <a:xfrm>
              <a:off x="1387398" y="5604311"/>
              <a:ext cx="367893" cy="462406"/>
              <a:chOff x="1403927" y="2333484"/>
              <a:chExt cx="480291" cy="60367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AE85C5B0-3BA2-4E13-A67B-9BA0D1C859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F4217F04-053B-89DB-ACA2-757A9F6345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9D38BCE-97AE-B758-A896-30457A25470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098B621-C16A-B9BC-BBAB-738B3B4C2C53}"/>
                </a:ext>
              </a:extLst>
            </p:cNvPr>
            <p:cNvGrpSpPr/>
            <p:nvPr/>
          </p:nvGrpSpPr>
          <p:grpSpPr>
            <a:xfrm>
              <a:off x="1191915" y="6396918"/>
              <a:ext cx="367893" cy="462406"/>
              <a:chOff x="1403927" y="2333484"/>
              <a:chExt cx="480291" cy="603679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6C43436-E415-89AA-93C4-30FA72C5EF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0D94531A-3130-D744-40AF-8D973224AA6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42AFD16-F63A-D542-EAA9-E60E46A7A42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94B84437-8FAE-7BE0-75B2-C2EE3377CEA1}"/>
                </a:ext>
              </a:extLst>
            </p:cNvPr>
            <p:cNvGrpSpPr/>
            <p:nvPr/>
          </p:nvGrpSpPr>
          <p:grpSpPr>
            <a:xfrm>
              <a:off x="469172" y="6920605"/>
              <a:ext cx="367893" cy="462406"/>
              <a:chOff x="1403927" y="2333484"/>
              <a:chExt cx="480291" cy="603679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16CBCC37-F084-62C9-4B36-A367429F69E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BD5CCB4D-AFD5-9977-706E-0B965105759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BA3C7856-64AF-8477-C164-193F6E47B3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5302EA0-C6D6-3D97-FD8A-0B1C7F8610ED}"/>
                </a:ext>
              </a:extLst>
            </p:cNvPr>
            <p:cNvGrpSpPr/>
            <p:nvPr/>
          </p:nvGrpSpPr>
          <p:grpSpPr>
            <a:xfrm>
              <a:off x="682233" y="7751734"/>
              <a:ext cx="367893" cy="462406"/>
              <a:chOff x="1403927" y="2333484"/>
              <a:chExt cx="480291" cy="603679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C337482E-1F01-3304-1CC7-3F225CB91B4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0EA8376D-4609-F37E-E421-D418F7403CD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CD214A39-B375-3597-47D6-7879EF4FCA3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94F2171-C5F5-5017-B3B5-30E8346B36B7}"/>
                </a:ext>
              </a:extLst>
            </p:cNvPr>
            <p:cNvGrpSpPr/>
            <p:nvPr/>
          </p:nvGrpSpPr>
          <p:grpSpPr>
            <a:xfrm>
              <a:off x="1296273" y="6945758"/>
              <a:ext cx="367893" cy="462406"/>
              <a:chOff x="1403927" y="2333484"/>
              <a:chExt cx="480291" cy="603679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5DE2411-4BFB-A4CE-99A6-1F23ECD5B82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Rectangle: Rounded Corners 99">
                <a:extLst>
                  <a:ext uri="{FF2B5EF4-FFF2-40B4-BE49-F238E27FC236}">
                    <a16:creationId xmlns:a16="http://schemas.microsoft.com/office/drawing/2014/main" id="{766CC669-38AA-7701-D5FC-59723A557ED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8581B8D-6918-04FF-614D-7514444D1E8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F85C4C14-BD0F-A56A-06CB-4B153C119432}"/>
                </a:ext>
              </a:extLst>
            </p:cNvPr>
            <p:cNvGrpSpPr/>
            <p:nvPr/>
          </p:nvGrpSpPr>
          <p:grpSpPr>
            <a:xfrm>
              <a:off x="469357" y="8429960"/>
              <a:ext cx="367893" cy="462406"/>
              <a:chOff x="1403927" y="2333484"/>
              <a:chExt cx="480291" cy="603679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02F6C39-D2E2-DED3-DB7A-44A4E6DAE1BC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: Rounded Corners 103">
                <a:extLst>
                  <a:ext uri="{FF2B5EF4-FFF2-40B4-BE49-F238E27FC236}">
                    <a16:creationId xmlns:a16="http://schemas.microsoft.com/office/drawing/2014/main" id="{7D78CABC-3D27-A0F7-58DC-F29AD90847E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87BD8F1-5B67-FE31-F20F-E8535D9B5A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3815D89-04F9-A15E-173B-5C68F585AE75}"/>
                </a:ext>
              </a:extLst>
            </p:cNvPr>
            <p:cNvGrpSpPr/>
            <p:nvPr/>
          </p:nvGrpSpPr>
          <p:grpSpPr>
            <a:xfrm>
              <a:off x="1358653" y="7773531"/>
              <a:ext cx="367893" cy="462406"/>
              <a:chOff x="1403927" y="2333484"/>
              <a:chExt cx="480291" cy="603679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C40F885-EDCA-84E0-5A07-279E7C9D30E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F83FFC2B-06AA-C827-14E0-790D52DE341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571F8F4A-F7BA-9D47-5979-4BB651B4012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D7F11DE-6C13-52AF-55E5-26CDBDD7C1A9}"/>
                </a:ext>
              </a:extLst>
            </p:cNvPr>
            <p:cNvGrpSpPr/>
            <p:nvPr/>
          </p:nvGrpSpPr>
          <p:grpSpPr>
            <a:xfrm>
              <a:off x="1163170" y="8566138"/>
              <a:ext cx="367893" cy="462406"/>
              <a:chOff x="1403927" y="2333484"/>
              <a:chExt cx="480291" cy="603679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993D54D-737E-56D8-3656-C6FED4EEBEB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D60B4BD9-D4BD-34F2-4760-7D98EE76451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6D34A802-9353-F94E-7E5C-060D803BAE9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5A395DE2-FA3A-5C3F-FFF5-AE786E9D1816}"/>
                </a:ext>
              </a:extLst>
            </p:cNvPr>
            <p:cNvGrpSpPr/>
            <p:nvPr/>
          </p:nvGrpSpPr>
          <p:grpSpPr>
            <a:xfrm>
              <a:off x="911467" y="5055702"/>
              <a:ext cx="367893" cy="462406"/>
              <a:chOff x="1403927" y="2333484"/>
              <a:chExt cx="480291" cy="603679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BDAE57D-434A-5142-AF77-A110C1CE370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00E7615C-3B55-1F52-BE53-FB036C8D1B5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4936846B-44B5-19C7-439F-7E88DB4D817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70B4324C-21DF-EFEF-6357-4B3A8EAC4E89}"/>
                </a:ext>
              </a:extLst>
            </p:cNvPr>
            <p:cNvGrpSpPr/>
            <p:nvPr/>
          </p:nvGrpSpPr>
          <p:grpSpPr>
            <a:xfrm>
              <a:off x="1648521" y="6067459"/>
              <a:ext cx="367893" cy="462406"/>
              <a:chOff x="1403927" y="2333484"/>
              <a:chExt cx="480291" cy="603679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AD44EED2-621F-DB9F-B0C9-F238A4723F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65B2FAF0-769F-CE44-CB05-7E494B3F428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E1238D6-70F3-9289-EF47-4288AFE2EA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40D9DDAF-CF09-2943-D926-99FE9382649B}"/>
                </a:ext>
              </a:extLst>
            </p:cNvPr>
            <p:cNvGrpSpPr/>
            <p:nvPr/>
          </p:nvGrpSpPr>
          <p:grpSpPr>
            <a:xfrm>
              <a:off x="1694769" y="7358864"/>
              <a:ext cx="367893" cy="462406"/>
              <a:chOff x="1403927" y="2333484"/>
              <a:chExt cx="480291" cy="603679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FA8DB64B-D8B6-9534-198B-0C0F2013983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51E48C92-1CB5-CB09-6883-AE019960009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43D87129-EAD3-CFF5-3C78-330188E1C8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D888FB6E-BC53-81E8-F5D7-82AECD9D16E9}"/>
                </a:ext>
              </a:extLst>
            </p:cNvPr>
            <p:cNvGrpSpPr/>
            <p:nvPr/>
          </p:nvGrpSpPr>
          <p:grpSpPr>
            <a:xfrm>
              <a:off x="2095415" y="4751385"/>
              <a:ext cx="367893" cy="462406"/>
              <a:chOff x="1403927" y="2333484"/>
              <a:chExt cx="480291" cy="603679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6B86D10-A54C-F71F-EAA5-F04BD15A31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: Rounded Corners 127">
                <a:extLst>
                  <a:ext uri="{FF2B5EF4-FFF2-40B4-BE49-F238E27FC236}">
                    <a16:creationId xmlns:a16="http://schemas.microsoft.com/office/drawing/2014/main" id="{75BC4532-98DD-FEDD-F4D1-FB733668131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4C6889DF-9A81-CB20-8668-92EAAF0DF6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036F67FA-7F6A-82F6-1524-7158AF92221E}"/>
                </a:ext>
              </a:extLst>
            </p:cNvPr>
            <p:cNvGrpSpPr/>
            <p:nvPr/>
          </p:nvGrpSpPr>
          <p:grpSpPr>
            <a:xfrm>
              <a:off x="2308476" y="5582514"/>
              <a:ext cx="367893" cy="462406"/>
              <a:chOff x="1403927" y="2333484"/>
              <a:chExt cx="480291" cy="603679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2BA756D3-E2B9-4369-EFD0-992115CF69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137E7457-7A2D-424E-E41E-0DAD8011039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6E4F6399-74BC-5A70-19D2-645D8DC69C2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F41645CC-59D1-7823-6109-D2031B0F6450}"/>
                </a:ext>
              </a:extLst>
            </p:cNvPr>
            <p:cNvGrpSpPr/>
            <p:nvPr/>
          </p:nvGrpSpPr>
          <p:grpSpPr>
            <a:xfrm>
              <a:off x="2922516" y="4776538"/>
              <a:ext cx="367893" cy="462406"/>
              <a:chOff x="1403927" y="2333484"/>
              <a:chExt cx="480291" cy="603679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D03A6F8F-AC9E-2B99-0193-068521EF23E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9A7B9507-1505-5423-D82F-DD67891567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651B75B2-1635-4A0F-CBB9-5B117477C753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7E2C292-00F4-2B32-1038-33316843BEC6}"/>
                </a:ext>
              </a:extLst>
            </p:cNvPr>
            <p:cNvGrpSpPr/>
            <p:nvPr/>
          </p:nvGrpSpPr>
          <p:grpSpPr>
            <a:xfrm>
              <a:off x="2095600" y="6260740"/>
              <a:ext cx="367893" cy="462406"/>
              <a:chOff x="1403927" y="2333484"/>
              <a:chExt cx="480291" cy="603679"/>
            </a:xfrm>
          </p:grpSpPr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C009F95C-3730-D280-FB0C-49289877965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: Rounded Corners 139">
                <a:extLst>
                  <a:ext uri="{FF2B5EF4-FFF2-40B4-BE49-F238E27FC236}">
                    <a16:creationId xmlns:a16="http://schemas.microsoft.com/office/drawing/2014/main" id="{5A367966-300C-3C81-97D3-467FC594254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5BAFCD41-1E45-C203-CAFC-4CA7726D936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5164F34B-864D-B9BD-5522-AFBA68FDFB12}"/>
                </a:ext>
              </a:extLst>
            </p:cNvPr>
            <p:cNvGrpSpPr/>
            <p:nvPr/>
          </p:nvGrpSpPr>
          <p:grpSpPr>
            <a:xfrm>
              <a:off x="2984896" y="5604311"/>
              <a:ext cx="367893" cy="462406"/>
              <a:chOff x="1403927" y="2333484"/>
              <a:chExt cx="480291" cy="603679"/>
            </a:xfrm>
          </p:grpSpPr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1917318D-C562-9DFD-3E57-8AEDF34C1CC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A9511817-0A04-5B1E-FF17-F45F61143DA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E96BA65D-C6FE-F21C-F60C-6EE23B38588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2E6593D-8E3A-412A-5377-CAA7F0B3A3BE}"/>
                </a:ext>
              </a:extLst>
            </p:cNvPr>
            <p:cNvGrpSpPr/>
            <p:nvPr/>
          </p:nvGrpSpPr>
          <p:grpSpPr>
            <a:xfrm>
              <a:off x="2789413" y="6396918"/>
              <a:ext cx="367893" cy="462406"/>
              <a:chOff x="1403927" y="2333484"/>
              <a:chExt cx="480291" cy="603679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0BE1CC0A-E0E5-D460-2F21-F7AE8133216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2D4CFE03-A018-A8A3-86EA-F2CBA46DACF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88BA9FE8-B183-336E-3051-2D7FD37A8F9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C542EE8-E47A-A3B0-BEF4-843437BBFA02}"/>
                </a:ext>
              </a:extLst>
            </p:cNvPr>
            <p:cNvGrpSpPr/>
            <p:nvPr/>
          </p:nvGrpSpPr>
          <p:grpSpPr>
            <a:xfrm>
              <a:off x="2066670" y="6920605"/>
              <a:ext cx="367893" cy="462406"/>
              <a:chOff x="1403927" y="2333484"/>
              <a:chExt cx="480291" cy="603679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9485F7D9-FF18-9180-6B63-64DF82F06B8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: Rounded Corners 151">
                <a:extLst>
                  <a:ext uri="{FF2B5EF4-FFF2-40B4-BE49-F238E27FC236}">
                    <a16:creationId xmlns:a16="http://schemas.microsoft.com/office/drawing/2014/main" id="{82A660AC-4F3E-9D82-16CA-998D2B01B7B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5EC388D1-4EE2-FD8B-06CF-081068987E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86789AA9-D597-C992-AD9F-5EEDF079B880}"/>
                </a:ext>
              </a:extLst>
            </p:cNvPr>
            <p:cNvGrpSpPr/>
            <p:nvPr/>
          </p:nvGrpSpPr>
          <p:grpSpPr>
            <a:xfrm>
              <a:off x="2279731" y="7751734"/>
              <a:ext cx="367893" cy="462406"/>
              <a:chOff x="1403927" y="2333484"/>
              <a:chExt cx="480291" cy="603679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5D9F118D-B2A8-03A5-F870-C2D2F66CB2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630D6A79-C3B5-4A72-8A25-B2AAF6AFA47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BDBE542C-2FF2-6DAC-2D56-B4D5C24EEEF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34393438-30F8-A825-F22D-61DA2D664F64}"/>
                </a:ext>
              </a:extLst>
            </p:cNvPr>
            <p:cNvGrpSpPr/>
            <p:nvPr/>
          </p:nvGrpSpPr>
          <p:grpSpPr>
            <a:xfrm>
              <a:off x="2893771" y="6945758"/>
              <a:ext cx="367893" cy="462406"/>
              <a:chOff x="1403927" y="2333484"/>
              <a:chExt cx="480291" cy="603679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94D8F25D-3392-A90A-5CFD-7A469A8F77E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id="{6B276279-E810-3FAB-3C65-9538D697434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9C7C315F-3934-7583-0D9A-D2DA65FC675A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98A9BF19-436D-910D-3AE8-1396A0E370A3}"/>
                </a:ext>
              </a:extLst>
            </p:cNvPr>
            <p:cNvGrpSpPr/>
            <p:nvPr/>
          </p:nvGrpSpPr>
          <p:grpSpPr>
            <a:xfrm>
              <a:off x="2066855" y="8429960"/>
              <a:ext cx="367893" cy="462406"/>
              <a:chOff x="1403927" y="2333484"/>
              <a:chExt cx="480291" cy="603679"/>
            </a:xfrm>
          </p:grpSpPr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F49E6433-77E5-05E0-351B-F441093B566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: Rounded Corners 163">
                <a:extLst>
                  <a:ext uri="{FF2B5EF4-FFF2-40B4-BE49-F238E27FC236}">
                    <a16:creationId xmlns:a16="http://schemas.microsoft.com/office/drawing/2014/main" id="{59A25F65-3882-11DD-FB95-85337B51CFA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C1974D44-92A9-213F-00B6-80B95EAF84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9080DF0-60D9-AFAB-C604-CBEF6DADFECB}"/>
                </a:ext>
              </a:extLst>
            </p:cNvPr>
            <p:cNvGrpSpPr/>
            <p:nvPr/>
          </p:nvGrpSpPr>
          <p:grpSpPr>
            <a:xfrm>
              <a:off x="2956151" y="7773531"/>
              <a:ext cx="367893" cy="462406"/>
              <a:chOff x="1403927" y="2333484"/>
              <a:chExt cx="480291" cy="603679"/>
            </a:xfrm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9A4032B2-D3BC-CBD3-CADD-693E8B2AD4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Rectangle: Rounded Corners 167">
                <a:extLst>
                  <a:ext uri="{FF2B5EF4-FFF2-40B4-BE49-F238E27FC236}">
                    <a16:creationId xmlns:a16="http://schemas.microsoft.com/office/drawing/2014/main" id="{4E53D18E-E527-D239-5B78-CE7B2FD104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4C16DA49-5C31-1C7B-CF55-CB232148F14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D4A33FF7-85C9-06EB-1D57-7CD21F185DA0}"/>
                </a:ext>
              </a:extLst>
            </p:cNvPr>
            <p:cNvGrpSpPr/>
            <p:nvPr/>
          </p:nvGrpSpPr>
          <p:grpSpPr>
            <a:xfrm>
              <a:off x="2760668" y="8566138"/>
              <a:ext cx="367893" cy="462406"/>
              <a:chOff x="1403927" y="2333484"/>
              <a:chExt cx="480291" cy="603679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0E0EEEEC-4014-7871-D2D2-91949D9A0BD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5846303-9A4F-89E8-A8F0-09C0651A0F6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7A012AF3-17D0-C942-1F20-549E0116E83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01354A8E-66AE-2F05-B0B5-FC38A2552DBD}"/>
                </a:ext>
              </a:extLst>
            </p:cNvPr>
            <p:cNvGrpSpPr/>
            <p:nvPr/>
          </p:nvGrpSpPr>
          <p:grpSpPr>
            <a:xfrm>
              <a:off x="2508965" y="5055702"/>
              <a:ext cx="367893" cy="462406"/>
              <a:chOff x="1403927" y="2333484"/>
              <a:chExt cx="480291" cy="603679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A2C5E6A3-580E-4DCD-9E9F-A1313FB9DA0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Rectangle: Rounded Corners 175">
                <a:extLst>
                  <a:ext uri="{FF2B5EF4-FFF2-40B4-BE49-F238E27FC236}">
                    <a16:creationId xmlns:a16="http://schemas.microsoft.com/office/drawing/2014/main" id="{923AB29E-A471-CB5F-3495-5AE62A58175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F4806C-8D58-C0FB-75D2-D709D77BDE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11121887-B8CF-9EA9-D0C8-FB29F43032D0}"/>
                </a:ext>
              </a:extLst>
            </p:cNvPr>
            <p:cNvGrpSpPr/>
            <p:nvPr/>
          </p:nvGrpSpPr>
          <p:grpSpPr>
            <a:xfrm>
              <a:off x="3246019" y="6067459"/>
              <a:ext cx="367893" cy="462406"/>
              <a:chOff x="1403927" y="2333484"/>
              <a:chExt cx="480291" cy="603679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4F4EFE30-CC3A-ECB7-8621-3F1EEEC86BA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Rectangle: Rounded Corners 179">
                <a:extLst>
                  <a:ext uri="{FF2B5EF4-FFF2-40B4-BE49-F238E27FC236}">
                    <a16:creationId xmlns:a16="http://schemas.microsoft.com/office/drawing/2014/main" id="{3DAE1EA5-D14A-8764-3D78-1E77AD783CF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A6180936-EF37-2C5F-B15E-98769DEE8CE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5CE86326-6BEF-B02C-3E89-7224EE7527BC}"/>
                </a:ext>
              </a:extLst>
            </p:cNvPr>
            <p:cNvGrpSpPr/>
            <p:nvPr/>
          </p:nvGrpSpPr>
          <p:grpSpPr>
            <a:xfrm>
              <a:off x="3292267" y="7358864"/>
              <a:ext cx="367893" cy="462406"/>
              <a:chOff x="1403927" y="2333484"/>
              <a:chExt cx="480291" cy="603679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3B4368A6-0A0C-5F38-B6B1-3EB43705708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Rectangle: Rounded Corners 183">
                <a:extLst>
                  <a:ext uri="{FF2B5EF4-FFF2-40B4-BE49-F238E27FC236}">
                    <a16:creationId xmlns:a16="http://schemas.microsoft.com/office/drawing/2014/main" id="{5E77EF14-55EF-6CA4-B442-6109D8B099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016EC044-2442-1039-5DB4-CF6F4714B07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FDC9856B-7846-B9EC-38E4-6E30EF5AE6AF}"/>
                </a:ext>
              </a:extLst>
            </p:cNvPr>
            <p:cNvGrpSpPr/>
            <p:nvPr/>
          </p:nvGrpSpPr>
          <p:grpSpPr>
            <a:xfrm>
              <a:off x="3499398" y="4567438"/>
              <a:ext cx="367893" cy="462406"/>
              <a:chOff x="1403927" y="2333484"/>
              <a:chExt cx="480291" cy="603679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FE0AB794-8522-15AB-FF33-B418B05C111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: Rounded Corners 187">
                <a:extLst>
                  <a:ext uri="{FF2B5EF4-FFF2-40B4-BE49-F238E27FC236}">
                    <a16:creationId xmlns:a16="http://schemas.microsoft.com/office/drawing/2014/main" id="{5C85B4B5-5D23-94F2-2BF1-B45D3B6C7CE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B62FD07D-40C4-9585-DE3C-8AD1D77DAEA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339E964C-38FD-3435-58D7-BA84D31670DA}"/>
                </a:ext>
              </a:extLst>
            </p:cNvPr>
            <p:cNvGrpSpPr/>
            <p:nvPr/>
          </p:nvGrpSpPr>
          <p:grpSpPr>
            <a:xfrm>
              <a:off x="3712459" y="5398567"/>
              <a:ext cx="367893" cy="462406"/>
              <a:chOff x="1403927" y="2333484"/>
              <a:chExt cx="480291" cy="603679"/>
            </a:xfrm>
          </p:grpSpPr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D1044208-960F-C17A-D3D8-790D3CC4F9B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24771AE7-63A3-0749-E1E8-60D448C630F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A7CB1E23-3E7D-864A-4AEC-EC06BFE3884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D978226E-54C2-B579-7BB5-98D40603BA15}"/>
                </a:ext>
              </a:extLst>
            </p:cNvPr>
            <p:cNvGrpSpPr/>
            <p:nvPr/>
          </p:nvGrpSpPr>
          <p:grpSpPr>
            <a:xfrm>
              <a:off x="4326499" y="4592591"/>
              <a:ext cx="367893" cy="462406"/>
              <a:chOff x="1403927" y="2333484"/>
              <a:chExt cx="480291" cy="603679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51847A91-7091-F7CD-680F-57C534D222A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Rectangle: Rounded Corners 195">
                <a:extLst>
                  <a:ext uri="{FF2B5EF4-FFF2-40B4-BE49-F238E27FC236}">
                    <a16:creationId xmlns:a16="http://schemas.microsoft.com/office/drawing/2014/main" id="{1A18ADD5-864B-8403-56E1-8E319EFBD06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0D3B14E8-2984-DC0E-32C2-A0BD22DD878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9AC7791D-FC9A-0869-7681-1A0ACD8771F2}"/>
                </a:ext>
              </a:extLst>
            </p:cNvPr>
            <p:cNvGrpSpPr/>
            <p:nvPr/>
          </p:nvGrpSpPr>
          <p:grpSpPr>
            <a:xfrm>
              <a:off x="3770368" y="5965027"/>
              <a:ext cx="367893" cy="462406"/>
              <a:chOff x="1403927" y="2333484"/>
              <a:chExt cx="480291" cy="603679"/>
            </a:xfrm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9BC62688-0947-3BEC-4281-0489851248B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Rectangle: Rounded Corners 199">
                <a:extLst>
                  <a:ext uri="{FF2B5EF4-FFF2-40B4-BE49-F238E27FC236}">
                    <a16:creationId xmlns:a16="http://schemas.microsoft.com/office/drawing/2014/main" id="{A74E5433-66E8-688D-465F-2851EAFAA01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77318585-9B01-60D2-A5FF-8869882097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BBA1282E-0268-4D1A-BDB0-137030C7F92F}"/>
                </a:ext>
              </a:extLst>
            </p:cNvPr>
            <p:cNvGrpSpPr/>
            <p:nvPr/>
          </p:nvGrpSpPr>
          <p:grpSpPr>
            <a:xfrm>
              <a:off x="4388879" y="5420364"/>
              <a:ext cx="367893" cy="462406"/>
              <a:chOff x="1403927" y="2333484"/>
              <a:chExt cx="480291" cy="603679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DF42ACB1-94F4-19D7-05BF-ED701C93CAE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C709DF03-86EA-11B8-6BEC-F2ABFA9EC40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DBFA805D-08B3-3DD2-1595-6F8BCBBC155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19ABA142-B995-2E18-C032-8C2E92C8CC19}"/>
                </a:ext>
              </a:extLst>
            </p:cNvPr>
            <p:cNvGrpSpPr/>
            <p:nvPr/>
          </p:nvGrpSpPr>
          <p:grpSpPr>
            <a:xfrm>
              <a:off x="4193396" y="6212971"/>
              <a:ext cx="367893" cy="462406"/>
              <a:chOff x="1403927" y="2333484"/>
              <a:chExt cx="480291" cy="603679"/>
            </a:xfrm>
          </p:grpSpPr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2BD7AA07-6078-B89B-BBC2-5FE7E8892A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FBB18C6F-6D86-9D2A-E3B7-20AFC3770E0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3F7C8595-6086-50AC-8CDC-C771B223B58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3D20CC01-F955-67B9-BF95-8B43A06FFA88}"/>
                </a:ext>
              </a:extLst>
            </p:cNvPr>
            <p:cNvGrpSpPr/>
            <p:nvPr/>
          </p:nvGrpSpPr>
          <p:grpSpPr>
            <a:xfrm>
              <a:off x="3470653" y="6736658"/>
              <a:ext cx="367893" cy="462406"/>
              <a:chOff x="1403927" y="2333484"/>
              <a:chExt cx="480291" cy="603679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539D8E77-A42D-E492-F538-B50945390F9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Rectangle: Rounded Corners 211">
                <a:extLst>
                  <a:ext uri="{FF2B5EF4-FFF2-40B4-BE49-F238E27FC236}">
                    <a16:creationId xmlns:a16="http://schemas.microsoft.com/office/drawing/2014/main" id="{4422834B-A391-3120-A43A-970BFAFCBCC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4672685F-7564-D3C1-26C5-D2E7CA8607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3D35423-7153-8358-BB39-D39BD5B6767F}"/>
                </a:ext>
              </a:extLst>
            </p:cNvPr>
            <p:cNvGrpSpPr/>
            <p:nvPr/>
          </p:nvGrpSpPr>
          <p:grpSpPr>
            <a:xfrm>
              <a:off x="3683714" y="7567787"/>
              <a:ext cx="367893" cy="462406"/>
              <a:chOff x="1403927" y="2333484"/>
              <a:chExt cx="480291" cy="603679"/>
            </a:xfrm>
          </p:grpSpPr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1797D056-AC5C-44B7-34B5-3CD405EEC74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A2C387B2-5536-A010-4BB1-D20E9F6605C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3DEF4379-3F6B-EDDE-8E01-6970472432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5E5E4B2A-49F5-6765-C8B6-4898470CD8E5}"/>
                </a:ext>
              </a:extLst>
            </p:cNvPr>
            <p:cNvGrpSpPr/>
            <p:nvPr/>
          </p:nvGrpSpPr>
          <p:grpSpPr>
            <a:xfrm>
              <a:off x="4297754" y="6761811"/>
              <a:ext cx="367893" cy="462406"/>
              <a:chOff x="1403927" y="2333484"/>
              <a:chExt cx="480291" cy="603679"/>
            </a:xfrm>
          </p:grpSpPr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1C067536-1E24-C962-F98C-DCC5E018BBA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id="{E13FA1DB-AB43-9C07-FBD6-24E8B3647B7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1C19E076-73EF-F154-EFDD-C4CF8061AA1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88BBF3DC-C66C-062B-BDD4-C605AC343A1D}"/>
                </a:ext>
              </a:extLst>
            </p:cNvPr>
            <p:cNvGrpSpPr/>
            <p:nvPr/>
          </p:nvGrpSpPr>
          <p:grpSpPr>
            <a:xfrm>
              <a:off x="3470838" y="8246013"/>
              <a:ext cx="367893" cy="462406"/>
              <a:chOff x="1403927" y="2333484"/>
              <a:chExt cx="480291" cy="603679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BF4250BA-E9AF-D4B7-005D-16873C9B1E1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Rectangle: Rounded Corners 223">
                <a:extLst>
                  <a:ext uri="{FF2B5EF4-FFF2-40B4-BE49-F238E27FC236}">
                    <a16:creationId xmlns:a16="http://schemas.microsoft.com/office/drawing/2014/main" id="{48FDC943-A251-EF3A-E3EE-3D694A18F4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48304CE1-3607-7323-19E9-8675FE08285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DA2223E3-3DA9-0E31-CC6B-CC7C294A9C77}"/>
                </a:ext>
              </a:extLst>
            </p:cNvPr>
            <p:cNvGrpSpPr/>
            <p:nvPr/>
          </p:nvGrpSpPr>
          <p:grpSpPr>
            <a:xfrm>
              <a:off x="4360134" y="7589584"/>
              <a:ext cx="367893" cy="462406"/>
              <a:chOff x="1403927" y="2333484"/>
              <a:chExt cx="480291" cy="603679"/>
            </a:xfrm>
          </p:grpSpPr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B8F6BDF9-5D41-B9EC-97BF-59F09EE5DD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Rectangle: Rounded Corners 227">
                <a:extLst>
                  <a:ext uri="{FF2B5EF4-FFF2-40B4-BE49-F238E27FC236}">
                    <a16:creationId xmlns:a16="http://schemas.microsoft.com/office/drawing/2014/main" id="{D777A982-6053-B59B-421C-67271A597D0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80A90BBB-D48E-4D3C-4529-91614F3425E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2274B3FF-9A80-F8A1-FCE7-46C2BC6A8481}"/>
                </a:ext>
              </a:extLst>
            </p:cNvPr>
            <p:cNvGrpSpPr/>
            <p:nvPr/>
          </p:nvGrpSpPr>
          <p:grpSpPr>
            <a:xfrm>
              <a:off x="4164651" y="8382191"/>
              <a:ext cx="367893" cy="462406"/>
              <a:chOff x="1403927" y="2333484"/>
              <a:chExt cx="480291" cy="603679"/>
            </a:xfrm>
          </p:grpSpPr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C883AE2E-DC68-0FF5-3137-94F4057F2A2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97B930C2-8D6D-9FCF-3FDC-4DE7BA7F26C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47B8A0CE-D819-1F11-6339-226551E41EB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5A9122D3-9A79-DF4F-6F82-48BB87BB207B}"/>
                </a:ext>
              </a:extLst>
            </p:cNvPr>
            <p:cNvGrpSpPr/>
            <p:nvPr/>
          </p:nvGrpSpPr>
          <p:grpSpPr>
            <a:xfrm>
              <a:off x="3912948" y="4871755"/>
              <a:ext cx="367893" cy="462406"/>
              <a:chOff x="1403927" y="2333484"/>
              <a:chExt cx="480291" cy="603679"/>
            </a:xfrm>
          </p:grpSpPr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4F119B1B-A69C-CDD5-6004-FC6B8CDF157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0CF82356-BEB8-9C62-6CC0-4FEE0A4261F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D4FF02D7-1B8A-F8FA-A064-793643A7EA7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6E3AEB5C-19B8-29BD-FC2A-C2E3860AF5DD}"/>
                </a:ext>
              </a:extLst>
            </p:cNvPr>
            <p:cNvGrpSpPr/>
            <p:nvPr/>
          </p:nvGrpSpPr>
          <p:grpSpPr>
            <a:xfrm>
              <a:off x="4650002" y="5883512"/>
              <a:ext cx="367893" cy="462406"/>
              <a:chOff x="1403927" y="2333484"/>
              <a:chExt cx="480291" cy="603679"/>
            </a:xfrm>
          </p:grpSpPr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C0026BCF-FC40-B9AC-44B4-C90CD3E8A2F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18E8C769-0259-8354-91FE-60F7C0C6C29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4C934834-5FE0-DD20-255B-DCACFE3B61E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9F6E8B3-EE02-7571-A474-876BBE8D3DFA}"/>
                </a:ext>
              </a:extLst>
            </p:cNvPr>
            <p:cNvGrpSpPr/>
            <p:nvPr/>
          </p:nvGrpSpPr>
          <p:grpSpPr>
            <a:xfrm>
              <a:off x="4696250" y="7174917"/>
              <a:ext cx="367893" cy="462406"/>
              <a:chOff x="1403927" y="2333484"/>
              <a:chExt cx="480291" cy="603679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76394ECE-9299-FA90-1289-789A6C8E07B1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2069D73D-A189-83A2-33AB-A6988F4C57E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498C79A4-C170-EB2C-484B-9CEC2CB2338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D628F199-E422-FFE3-E509-ACB3CA14FE03}"/>
                </a:ext>
              </a:extLst>
            </p:cNvPr>
            <p:cNvGrpSpPr/>
            <p:nvPr/>
          </p:nvGrpSpPr>
          <p:grpSpPr>
            <a:xfrm>
              <a:off x="4835521" y="4661951"/>
              <a:ext cx="367893" cy="462406"/>
              <a:chOff x="1403927" y="2333484"/>
              <a:chExt cx="480291" cy="603679"/>
            </a:xfrm>
          </p:grpSpPr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3411FC97-2B14-0F52-91E9-AAC2C45C70D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95FCFE1C-3498-49CD-F2E2-90A1250664A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C610AF53-4F1F-BF76-89CD-85C22437A81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8B7F835A-E0C3-F60D-AB8A-70DA313FBB0E}"/>
                </a:ext>
              </a:extLst>
            </p:cNvPr>
            <p:cNvGrpSpPr/>
            <p:nvPr/>
          </p:nvGrpSpPr>
          <p:grpSpPr>
            <a:xfrm>
              <a:off x="5048582" y="5493080"/>
              <a:ext cx="367893" cy="462406"/>
              <a:chOff x="1403927" y="2333484"/>
              <a:chExt cx="480291" cy="603679"/>
            </a:xfrm>
          </p:grpSpPr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A99C0978-5005-AD91-C836-867067C2ABF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805742C4-DF61-166E-BC26-CF82A3C8331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BD885CB0-0380-5F20-D795-5945425999E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63614061-887F-8ED2-F5A3-3170B8E27ABC}"/>
                </a:ext>
              </a:extLst>
            </p:cNvPr>
            <p:cNvGrpSpPr/>
            <p:nvPr/>
          </p:nvGrpSpPr>
          <p:grpSpPr>
            <a:xfrm>
              <a:off x="5662622" y="4687104"/>
              <a:ext cx="367893" cy="462406"/>
              <a:chOff x="1403927" y="2333484"/>
              <a:chExt cx="480291" cy="603679"/>
            </a:xfrm>
          </p:grpSpPr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55AAEC11-48A4-331A-F649-18E80CE630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ED911FA2-76F1-E3A8-816F-B428F67C3A8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8541E9F6-5723-1F7D-A016-76F83838A01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C868095A-E811-24C9-9748-0D39A01CA625}"/>
                </a:ext>
              </a:extLst>
            </p:cNvPr>
            <p:cNvGrpSpPr/>
            <p:nvPr/>
          </p:nvGrpSpPr>
          <p:grpSpPr>
            <a:xfrm>
              <a:off x="5058864" y="6105148"/>
              <a:ext cx="367893" cy="462406"/>
              <a:chOff x="1403927" y="2333484"/>
              <a:chExt cx="480291" cy="603679"/>
            </a:xfrm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53800B0C-79CB-88B3-5E70-C62223B3EAB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46AC3B89-C2F4-531F-5CE4-1A670AAC18C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69E4600C-A267-39AC-2A12-4F3E78D59E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A651904C-1D09-E992-272E-3A6A75D1C8CC}"/>
                </a:ext>
              </a:extLst>
            </p:cNvPr>
            <p:cNvGrpSpPr/>
            <p:nvPr/>
          </p:nvGrpSpPr>
          <p:grpSpPr>
            <a:xfrm>
              <a:off x="5725002" y="5514877"/>
              <a:ext cx="367893" cy="462406"/>
              <a:chOff x="1403927" y="2333484"/>
              <a:chExt cx="480291" cy="603679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B29666EC-397F-7083-228D-BF1CF326DCF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77016CB7-316A-DC7F-9050-E2DC738F3B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DE470617-D067-0C6C-EAFC-F86E0D79459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59BDF837-3AC5-E5B1-8377-9AD6A4598319}"/>
                </a:ext>
              </a:extLst>
            </p:cNvPr>
            <p:cNvGrpSpPr/>
            <p:nvPr/>
          </p:nvGrpSpPr>
          <p:grpSpPr>
            <a:xfrm>
              <a:off x="5529519" y="6218938"/>
              <a:ext cx="367893" cy="462406"/>
              <a:chOff x="1403927" y="2333484"/>
              <a:chExt cx="480291" cy="603679"/>
            </a:xfrm>
          </p:grpSpPr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EA6A3920-8C84-42A0-61E7-2D1F949B804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Rectangle: Rounded Corners 267">
                <a:extLst>
                  <a:ext uri="{FF2B5EF4-FFF2-40B4-BE49-F238E27FC236}">
                    <a16:creationId xmlns:a16="http://schemas.microsoft.com/office/drawing/2014/main" id="{D3867AA5-10E8-5B7B-5B69-EEF2B844F91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C9126664-0F71-7F5A-1005-94F047525E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21A662C1-D1A5-F4FC-F536-1A04E8B40147}"/>
                </a:ext>
              </a:extLst>
            </p:cNvPr>
            <p:cNvGrpSpPr/>
            <p:nvPr/>
          </p:nvGrpSpPr>
          <p:grpSpPr>
            <a:xfrm>
              <a:off x="5181033" y="7063204"/>
              <a:ext cx="367893" cy="462406"/>
              <a:chOff x="1403927" y="2333484"/>
              <a:chExt cx="480291" cy="603679"/>
            </a:xfrm>
          </p:grpSpPr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5BCCF752-5213-9F1F-AEAA-9272A9BFA4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Rectangle: Rounded Corners 271">
                <a:extLst>
                  <a:ext uri="{FF2B5EF4-FFF2-40B4-BE49-F238E27FC236}">
                    <a16:creationId xmlns:a16="http://schemas.microsoft.com/office/drawing/2014/main" id="{D74D4858-47B4-6728-B8F0-B2BFB02020D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093C54CF-FB3E-F7E2-AFEF-B49A41AFA99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629E5556-FF04-1FCD-15BC-9386D144D127}"/>
                </a:ext>
              </a:extLst>
            </p:cNvPr>
            <p:cNvGrpSpPr/>
            <p:nvPr/>
          </p:nvGrpSpPr>
          <p:grpSpPr>
            <a:xfrm>
              <a:off x="5019837" y="7662300"/>
              <a:ext cx="367893" cy="462406"/>
              <a:chOff x="1403927" y="2333484"/>
              <a:chExt cx="480291" cy="603679"/>
            </a:xfrm>
          </p:grpSpPr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4FC7F27F-2142-7975-9260-B6739125CB9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" name="Rectangle: Rounded Corners 275">
                <a:extLst>
                  <a:ext uri="{FF2B5EF4-FFF2-40B4-BE49-F238E27FC236}">
                    <a16:creationId xmlns:a16="http://schemas.microsoft.com/office/drawing/2014/main" id="{0C67CB6F-4409-9BCA-71ED-A5DD7F360CE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40C8FFDE-BBD1-8EDE-3C90-B80176A4691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B732557-249F-212A-AE83-80D2A9C32130}"/>
                </a:ext>
              </a:extLst>
            </p:cNvPr>
            <p:cNvGrpSpPr/>
            <p:nvPr/>
          </p:nvGrpSpPr>
          <p:grpSpPr>
            <a:xfrm>
              <a:off x="5633877" y="6856324"/>
              <a:ext cx="367893" cy="462406"/>
              <a:chOff x="1403927" y="2333484"/>
              <a:chExt cx="480291" cy="603679"/>
            </a:xfrm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449CBB58-286C-0B7C-C374-2BCC95BBAA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Rectangle: Rounded Corners 279">
                <a:extLst>
                  <a:ext uri="{FF2B5EF4-FFF2-40B4-BE49-F238E27FC236}">
                    <a16:creationId xmlns:a16="http://schemas.microsoft.com/office/drawing/2014/main" id="{1A6F1C93-C4CF-41D1-67AF-82A8DF09C52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8C0596CD-000C-BE42-9007-41B4D9FCEB9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94BC2898-8377-8873-8619-E2D60B62381A}"/>
                </a:ext>
              </a:extLst>
            </p:cNvPr>
            <p:cNvGrpSpPr/>
            <p:nvPr/>
          </p:nvGrpSpPr>
          <p:grpSpPr>
            <a:xfrm>
              <a:off x="4806961" y="8340526"/>
              <a:ext cx="367893" cy="462406"/>
              <a:chOff x="1403927" y="2333484"/>
              <a:chExt cx="480291" cy="603679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FC829D91-205B-57EA-66F0-5BCDD535ED05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Rectangle: Rounded Corners 283">
                <a:extLst>
                  <a:ext uri="{FF2B5EF4-FFF2-40B4-BE49-F238E27FC236}">
                    <a16:creationId xmlns:a16="http://schemas.microsoft.com/office/drawing/2014/main" id="{01FC167B-7FCA-3ED3-8E67-42B0F93EA87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36FB3FF5-09AC-DA3A-58C7-755BF9D225D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8FBECD70-AD72-4126-3E90-8A6F2C3D197A}"/>
                </a:ext>
              </a:extLst>
            </p:cNvPr>
            <p:cNvGrpSpPr/>
            <p:nvPr/>
          </p:nvGrpSpPr>
          <p:grpSpPr>
            <a:xfrm>
              <a:off x="5696257" y="7684097"/>
              <a:ext cx="367893" cy="462406"/>
              <a:chOff x="1403927" y="2333484"/>
              <a:chExt cx="480291" cy="603679"/>
            </a:xfrm>
          </p:grpSpPr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02057AB8-71A7-D8CF-3AE5-709F28A0A9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Rectangle: Rounded Corners 287">
                <a:extLst>
                  <a:ext uri="{FF2B5EF4-FFF2-40B4-BE49-F238E27FC236}">
                    <a16:creationId xmlns:a16="http://schemas.microsoft.com/office/drawing/2014/main" id="{E1C8297B-DB15-5C74-70FB-EE9B23E725C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811C0624-2A07-8802-D97A-F918563A61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3BEDE599-03BE-5231-EAA3-6B671EA7527C}"/>
                </a:ext>
              </a:extLst>
            </p:cNvPr>
            <p:cNvGrpSpPr/>
            <p:nvPr/>
          </p:nvGrpSpPr>
          <p:grpSpPr>
            <a:xfrm>
              <a:off x="5500774" y="8476704"/>
              <a:ext cx="367893" cy="462406"/>
              <a:chOff x="1403927" y="2333484"/>
              <a:chExt cx="480291" cy="603679"/>
            </a:xfrm>
          </p:grpSpPr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0D32E5B8-13FD-27A3-D0A8-6D023FEC8D7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Rectangle: Rounded Corners 291">
                <a:extLst>
                  <a:ext uri="{FF2B5EF4-FFF2-40B4-BE49-F238E27FC236}">
                    <a16:creationId xmlns:a16="http://schemas.microsoft.com/office/drawing/2014/main" id="{D89511AB-57E7-FEF2-BC3D-EF9D148A8CC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55E14BD3-4B8D-7D1C-B58C-43EF63DD2E8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7C1671DE-151C-5869-0682-28E95BD76B1A}"/>
                </a:ext>
              </a:extLst>
            </p:cNvPr>
            <p:cNvGrpSpPr/>
            <p:nvPr/>
          </p:nvGrpSpPr>
          <p:grpSpPr>
            <a:xfrm>
              <a:off x="5249071" y="4966268"/>
              <a:ext cx="367893" cy="462406"/>
              <a:chOff x="1403927" y="2333484"/>
              <a:chExt cx="480291" cy="603679"/>
            </a:xfrm>
          </p:grpSpPr>
          <p:sp>
            <p:nvSpPr>
              <p:cNvPr id="295" name="Oval 294">
                <a:extLst>
                  <a:ext uri="{FF2B5EF4-FFF2-40B4-BE49-F238E27FC236}">
                    <a16:creationId xmlns:a16="http://schemas.microsoft.com/office/drawing/2014/main" id="{D8A804F3-92E9-206E-08E4-5E76ACAE05C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6" name="Rectangle: Rounded Corners 295">
                <a:extLst>
                  <a:ext uri="{FF2B5EF4-FFF2-40B4-BE49-F238E27FC236}">
                    <a16:creationId xmlns:a16="http://schemas.microsoft.com/office/drawing/2014/main" id="{E0C55632-B52D-CDBF-D366-22FDA470B7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8D29A685-3A83-22F3-3C20-6FEAE4F6C94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38935853-FB88-6AD8-E31B-121BD249F382}"/>
                </a:ext>
              </a:extLst>
            </p:cNvPr>
            <p:cNvGrpSpPr/>
            <p:nvPr/>
          </p:nvGrpSpPr>
          <p:grpSpPr>
            <a:xfrm>
              <a:off x="5986125" y="5978025"/>
              <a:ext cx="367893" cy="462406"/>
              <a:chOff x="1403927" y="2333484"/>
              <a:chExt cx="480291" cy="603679"/>
            </a:xfrm>
          </p:grpSpPr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id="{8F64293D-1D08-28BD-8C5E-8D2A9E0A6C9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" name="Rectangle: Rounded Corners 299">
                <a:extLst>
                  <a:ext uri="{FF2B5EF4-FFF2-40B4-BE49-F238E27FC236}">
                    <a16:creationId xmlns:a16="http://schemas.microsoft.com/office/drawing/2014/main" id="{5A5B8B04-5142-E86C-E4D1-8E951CA4D03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Oval 300">
                <a:extLst>
                  <a:ext uri="{FF2B5EF4-FFF2-40B4-BE49-F238E27FC236}">
                    <a16:creationId xmlns:a16="http://schemas.microsoft.com/office/drawing/2014/main" id="{24E8C17C-82D4-AE43-A4DE-0678277C7FD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1E5B1FE-D9C5-109C-0150-DA97D8D0D53C}"/>
                </a:ext>
              </a:extLst>
            </p:cNvPr>
            <p:cNvGrpSpPr/>
            <p:nvPr/>
          </p:nvGrpSpPr>
          <p:grpSpPr>
            <a:xfrm>
              <a:off x="6032373" y="7269430"/>
              <a:ext cx="367893" cy="462406"/>
              <a:chOff x="1403927" y="2333484"/>
              <a:chExt cx="480291" cy="603679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71BAF14E-7ADC-F225-FE0E-3D04BC6CE86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Rectangle: Rounded Corners 303">
                <a:extLst>
                  <a:ext uri="{FF2B5EF4-FFF2-40B4-BE49-F238E27FC236}">
                    <a16:creationId xmlns:a16="http://schemas.microsoft.com/office/drawing/2014/main" id="{4D3A38BA-2263-400C-A8C0-A0BF45A08AE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Oval 304">
                <a:extLst>
                  <a:ext uri="{FF2B5EF4-FFF2-40B4-BE49-F238E27FC236}">
                    <a16:creationId xmlns:a16="http://schemas.microsoft.com/office/drawing/2014/main" id="{CEB3DB9A-47AA-5A6E-49CC-1F5C96EBCB9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E57B7AE-FD14-052C-7E1C-2C300947EA47}"/>
              </a:ext>
            </a:extLst>
          </p:cNvPr>
          <p:cNvSpPr txBox="1"/>
          <p:nvPr/>
        </p:nvSpPr>
        <p:spPr>
          <a:xfrm>
            <a:off x="4331261" y="99660"/>
            <a:ext cx="1492953" cy="4517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8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1611</TotalTime>
  <Words>294</Words>
  <Application>Microsoft Macintosh PowerPoint</Application>
  <PresentationFormat>A4 Paper (210x297 mm)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24</cp:revision>
  <dcterms:created xsi:type="dcterms:W3CDTF">2022-02-01T11:05:46Z</dcterms:created>
  <dcterms:modified xsi:type="dcterms:W3CDTF">2023-12-04T16:28:01Z</dcterms:modified>
</cp:coreProperties>
</file>